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9" r:id="rId3"/>
    <p:sldId id="257" r:id="rId4"/>
    <p:sldId id="258" r:id="rId5"/>
    <p:sldId id="259" r:id="rId6"/>
    <p:sldId id="284" r:id="rId7"/>
    <p:sldId id="260" r:id="rId8"/>
    <p:sldId id="267" r:id="rId9"/>
    <p:sldId id="268" r:id="rId10"/>
    <p:sldId id="274" r:id="rId11"/>
    <p:sldId id="275" r:id="rId12"/>
    <p:sldId id="285" r:id="rId13"/>
    <p:sldId id="281" r:id="rId14"/>
    <p:sldId id="261" r:id="rId15"/>
    <p:sldId id="270" r:id="rId16"/>
    <p:sldId id="282" r:id="rId17"/>
    <p:sldId id="271" r:id="rId18"/>
    <p:sldId id="283" r:id="rId19"/>
    <p:sldId id="272" r:id="rId20"/>
    <p:sldId id="276" r:id="rId21"/>
    <p:sldId id="273" r:id="rId22"/>
    <p:sldId id="262" r:id="rId23"/>
    <p:sldId id="278" r:id="rId24"/>
    <p:sldId id="264" r:id="rId25"/>
    <p:sldId id="277" r:id="rId26"/>
    <p:sldId id="263" r:id="rId27"/>
    <p:sldId id="266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2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FEDD28-1ADC-4204-A38E-33F53D7B569E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46BE42-34F2-4A91-AB33-BD9880B79592}">
      <dgm:prSet/>
      <dgm:spPr/>
      <dgm:t>
        <a:bodyPr/>
        <a:lstStyle/>
        <a:p>
          <a:pPr>
            <a:defRPr b="1"/>
          </a:pPr>
          <a:r>
            <a:rPr lang="en-US"/>
            <a:t>2D roguelike game made by Unity</a:t>
          </a:r>
        </a:p>
      </dgm:t>
    </dgm:pt>
    <dgm:pt modelId="{5741409D-C8D8-4DC4-9E88-8970034CCF2E}" type="parTrans" cxnId="{0FFE3A08-17EA-42CE-8A78-4618DAB1AC98}">
      <dgm:prSet/>
      <dgm:spPr/>
      <dgm:t>
        <a:bodyPr/>
        <a:lstStyle/>
        <a:p>
          <a:endParaRPr lang="en-US"/>
        </a:p>
      </dgm:t>
    </dgm:pt>
    <dgm:pt modelId="{F6C274A9-70D8-47B8-967A-D91DCFE47CF7}" type="sibTrans" cxnId="{0FFE3A08-17EA-42CE-8A78-4618DAB1AC98}">
      <dgm:prSet/>
      <dgm:spPr/>
      <dgm:t>
        <a:bodyPr/>
        <a:lstStyle/>
        <a:p>
          <a:endParaRPr lang="en-US"/>
        </a:p>
      </dgm:t>
    </dgm:pt>
    <dgm:pt modelId="{01D58E92-19A5-4EE6-8C92-AF040CC2FC11}">
      <dgm:prSet/>
      <dgm:spPr/>
      <dgm:t>
        <a:bodyPr/>
        <a:lstStyle/>
        <a:p>
          <a:pPr>
            <a:defRPr b="1"/>
          </a:pPr>
          <a:r>
            <a:rPr lang="en-US"/>
            <a:t>Roguelike</a:t>
          </a:r>
        </a:p>
      </dgm:t>
    </dgm:pt>
    <dgm:pt modelId="{37403645-42EC-4323-8F5D-1C533968F133}" type="parTrans" cxnId="{77D5D697-746F-4534-8F5C-8E6D55D8F222}">
      <dgm:prSet/>
      <dgm:spPr/>
      <dgm:t>
        <a:bodyPr/>
        <a:lstStyle/>
        <a:p>
          <a:endParaRPr lang="en-US"/>
        </a:p>
      </dgm:t>
    </dgm:pt>
    <dgm:pt modelId="{A5CA71B9-310F-4FB0-9A53-BAB79F6050EE}" type="sibTrans" cxnId="{77D5D697-746F-4534-8F5C-8E6D55D8F222}">
      <dgm:prSet/>
      <dgm:spPr/>
      <dgm:t>
        <a:bodyPr/>
        <a:lstStyle/>
        <a:p>
          <a:endParaRPr lang="en-US"/>
        </a:p>
      </dgm:t>
    </dgm:pt>
    <dgm:pt modelId="{08CEB23C-944D-4018-A81D-02DFD8022FCB}">
      <dgm:prSet/>
      <dgm:spPr/>
      <dgm:t>
        <a:bodyPr/>
        <a:lstStyle/>
        <a:p>
          <a:r>
            <a:rPr lang="en-US"/>
            <a:t>Start with nothing</a:t>
          </a:r>
        </a:p>
      </dgm:t>
    </dgm:pt>
    <dgm:pt modelId="{B57D931C-F5AE-481B-9F4D-8C2A099BFED0}" type="parTrans" cxnId="{1D539A3F-99C8-4A99-8243-3481D4B9993E}">
      <dgm:prSet/>
      <dgm:spPr/>
      <dgm:t>
        <a:bodyPr/>
        <a:lstStyle/>
        <a:p>
          <a:endParaRPr lang="en-US"/>
        </a:p>
      </dgm:t>
    </dgm:pt>
    <dgm:pt modelId="{DF621FCA-A55B-4A1E-BD69-59DDA290F440}" type="sibTrans" cxnId="{1D539A3F-99C8-4A99-8243-3481D4B9993E}">
      <dgm:prSet/>
      <dgm:spPr/>
      <dgm:t>
        <a:bodyPr/>
        <a:lstStyle/>
        <a:p>
          <a:endParaRPr lang="en-US"/>
        </a:p>
      </dgm:t>
    </dgm:pt>
    <dgm:pt modelId="{1D66F536-2BBD-4C44-9AF9-7D71BF054B27}">
      <dgm:prSet/>
      <dgm:spPr/>
      <dgm:t>
        <a:bodyPr/>
        <a:lstStyle/>
        <a:p>
          <a:r>
            <a:rPr lang="en-US"/>
            <a:t>Random</a:t>
          </a:r>
          <a:r>
            <a:rPr lang="zh-CN"/>
            <a:t> </a:t>
          </a:r>
          <a:r>
            <a:rPr lang="en-US"/>
            <a:t>map</a:t>
          </a:r>
        </a:p>
      </dgm:t>
    </dgm:pt>
    <dgm:pt modelId="{929616EF-C24D-48E7-AF6E-7A865F8276EE}" type="parTrans" cxnId="{F1D3CC9C-CFA6-4C61-926B-787E4957196F}">
      <dgm:prSet/>
      <dgm:spPr/>
      <dgm:t>
        <a:bodyPr/>
        <a:lstStyle/>
        <a:p>
          <a:endParaRPr lang="en-US"/>
        </a:p>
      </dgm:t>
    </dgm:pt>
    <dgm:pt modelId="{AB60E0C0-D14A-48B8-816E-126AEA60DC67}" type="sibTrans" cxnId="{F1D3CC9C-CFA6-4C61-926B-787E4957196F}">
      <dgm:prSet/>
      <dgm:spPr/>
      <dgm:t>
        <a:bodyPr/>
        <a:lstStyle/>
        <a:p>
          <a:endParaRPr lang="en-US"/>
        </a:p>
      </dgm:t>
    </dgm:pt>
    <dgm:pt modelId="{E4484720-1EE7-4EBF-923F-B704A24D0F31}">
      <dgm:prSet/>
      <dgm:spPr/>
      <dgm:t>
        <a:bodyPr/>
        <a:lstStyle/>
        <a:p>
          <a:r>
            <a:rPr lang="en-US"/>
            <a:t>Random enemy</a:t>
          </a:r>
        </a:p>
      </dgm:t>
    </dgm:pt>
    <dgm:pt modelId="{4926D727-CC68-4D9E-865D-06030CDD772E}" type="parTrans" cxnId="{602AC389-1480-4F7E-A5C0-E170CB0E7622}">
      <dgm:prSet/>
      <dgm:spPr/>
      <dgm:t>
        <a:bodyPr/>
        <a:lstStyle/>
        <a:p>
          <a:endParaRPr lang="en-US"/>
        </a:p>
      </dgm:t>
    </dgm:pt>
    <dgm:pt modelId="{4C4AE1BD-F368-4110-BB70-04927BED7635}" type="sibTrans" cxnId="{602AC389-1480-4F7E-A5C0-E170CB0E7622}">
      <dgm:prSet/>
      <dgm:spPr/>
      <dgm:t>
        <a:bodyPr/>
        <a:lstStyle/>
        <a:p>
          <a:endParaRPr lang="en-US"/>
        </a:p>
      </dgm:t>
    </dgm:pt>
    <dgm:pt modelId="{546D30C0-CA1E-4A49-912E-E95ABCDE7FAE}">
      <dgm:prSet/>
      <dgm:spPr/>
      <dgm:t>
        <a:bodyPr/>
        <a:lstStyle/>
        <a:p>
          <a:r>
            <a:rPr lang="en-US"/>
            <a:t>Random skill</a:t>
          </a:r>
        </a:p>
      </dgm:t>
    </dgm:pt>
    <dgm:pt modelId="{DBAC1E0C-1864-4310-B4A9-3B384C831324}" type="parTrans" cxnId="{929D9C35-5664-484A-B7B7-180BDA91FB4B}">
      <dgm:prSet/>
      <dgm:spPr/>
      <dgm:t>
        <a:bodyPr/>
        <a:lstStyle/>
        <a:p>
          <a:endParaRPr lang="en-US"/>
        </a:p>
      </dgm:t>
    </dgm:pt>
    <dgm:pt modelId="{87B0256E-0CBB-416D-AF37-E1E4637F7FE2}" type="sibTrans" cxnId="{929D9C35-5664-484A-B7B7-180BDA91FB4B}">
      <dgm:prSet/>
      <dgm:spPr/>
      <dgm:t>
        <a:bodyPr/>
        <a:lstStyle/>
        <a:p>
          <a:endParaRPr lang="en-US"/>
        </a:p>
      </dgm:t>
    </dgm:pt>
    <dgm:pt modelId="{7F320D41-DBF1-454D-91C6-F7A1AA80A822}" type="pres">
      <dgm:prSet presAssocID="{8BFEDD28-1ADC-4204-A38E-33F53D7B569E}" presName="linear" presStyleCnt="0">
        <dgm:presLayoutVars>
          <dgm:dir/>
          <dgm:animLvl val="lvl"/>
          <dgm:resizeHandles val="exact"/>
        </dgm:presLayoutVars>
      </dgm:prSet>
      <dgm:spPr/>
    </dgm:pt>
    <dgm:pt modelId="{B096BCCD-2548-4670-97ED-998546D5CBCC}" type="pres">
      <dgm:prSet presAssocID="{8146BE42-34F2-4A91-AB33-BD9880B79592}" presName="parentLin" presStyleCnt="0"/>
      <dgm:spPr/>
    </dgm:pt>
    <dgm:pt modelId="{04C82DBF-86E7-43C8-B0E0-79F89B635E03}" type="pres">
      <dgm:prSet presAssocID="{8146BE42-34F2-4A91-AB33-BD9880B79592}" presName="parentLeftMargin" presStyleLbl="node1" presStyleIdx="0" presStyleCnt="2"/>
      <dgm:spPr/>
    </dgm:pt>
    <dgm:pt modelId="{352004FD-8B6E-4B01-BF20-A8CABA002677}" type="pres">
      <dgm:prSet presAssocID="{8146BE42-34F2-4A91-AB33-BD9880B7959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29F4B78-38E1-458F-9B1B-8D818E6BBB36}" type="pres">
      <dgm:prSet presAssocID="{8146BE42-34F2-4A91-AB33-BD9880B79592}" presName="negativeSpace" presStyleCnt="0"/>
      <dgm:spPr/>
    </dgm:pt>
    <dgm:pt modelId="{F4E4ED0F-6AC5-42CC-B0FB-A29DCDAD379B}" type="pres">
      <dgm:prSet presAssocID="{8146BE42-34F2-4A91-AB33-BD9880B79592}" presName="childText" presStyleLbl="conFgAcc1" presStyleIdx="0" presStyleCnt="2">
        <dgm:presLayoutVars>
          <dgm:bulletEnabled val="1"/>
        </dgm:presLayoutVars>
      </dgm:prSet>
      <dgm:spPr/>
    </dgm:pt>
    <dgm:pt modelId="{97522E12-9E7B-4F9B-A75C-417A01F9D2CB}" type="pres">
      <dgm:prSet presAssocID="{F6C274A9-70D8-47B8-967A-D91DCFE47CF7}" presName="spaceBetweenRectangles" presStyleCnt="0"/>
      <dgm:spPr/>
    </dgm:pt>
    <dgm:pt modelId="{994E66FF-3D8F-4717-9644-1C6AE22F3632}" type="pres">
      <dgm:prSet presAssocID="{01D58E92-19A5-4EE6-8C92-AF040CC2FC11}" presName="parentLin" presStyleCnt="0"/>
      <dgm:spPr/>
    </dgm:pt>
    <dgm:pt modelId="{9948EAC7-C3EE-416F-AB92-958CE7A90DAD}" type="pres">
      <dgm:prSet presAssocID="{01D58E92-19A5-4EE6-8C92-AF040CC2FC11}" presName="parentLeftMargin" presStyleLbl="node1" presStyleIdx="0" presStyleCnt="2"/>
      <dgm:spPr/>
    </dgm:pt>
    <dgm:pt modelId="{154686ED-4DB9-4F05-9062-534D6A274B9D}" type="pres">
      <dgm:prSet presAssocID="{01D58E92-19A5-4EE6-8C92-AF040CC2FC1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E48DDC7-1D01-457C-9764-63B3EFBA9636}" type="pres">
      <dgm:prSet presAssocID="{01D58E92-19A5-4EE6-8C92-AF040CC2FC11}" presName="negativeSpace" presStyleCnt="0"/>
      <dgm:spPr/>
    </dgm:pt>
    <dgm:pt modelId="{EA4467AC-0A73-4FD9-9B21-060138A47C89}" type="pres">
      <dgm:prSet presAssocID="{01D58E92-19A5-4EE6-8C92-AF040CC2FC1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1A2B9701-2531-40E6-A1D4-FBE0192B2DD9}" type="presOf" srcId="{1D66F536-2BBD-4C44-9AF9-7D71BF054B27}" destId="{EA4467AC-0A73-4FD9-9B21-060138A47C89}" srcOrd="0" destOrd="1" presId="urn:microsoft.com/office/officeart/2005/8/layout/list1"/>
    <dgm:cxn modelId="{0FFE3A08-17EA-42CE-8A78-4618DAB1AC98}" srcId="{8BFEDD28-1ADC-4204-A38E-33F53D7B569E}" destId="{8146BE42-34F2-4A91-AB33-BD9880B79592}" srcOrd="0" destOrd="0" parTransId="{5741409D-C8D8-4DC4-9E88-8970034CCF2E}" sibTransId="{F6C274A9-70D8-47B8-967A-D91DCFE47CF7}"/>
    <dgm:cxn modelId="{97E3400A-7EA2-4C7B-92C0-8DE6CBF3DAE7}" type="presOf" srcId="{546D30C0-CA1E-4A49-912E-E95ABCDE7FAE}" destId="{EA4467AC-0A73-4FD9-9B21-060138A47C89}" srcOrd="0" destOrd="3" presId="urn:microsoft.com/office/officeart/2005/8/layout/list1"/>
    <dgm:cxn modelId="{36E4E333-9D02-4964-A2C6-AC92B2F4BDE6}" type="presOf" srcId="{01D58E92-19A5-4EE6-8C92-AF040CC2FC11}" destId="{154686ED-4DB9-4F05-9062-534D6A274B9D}" srcOrd="1" destOrd="0" presId="urn:microsoft.com/office/officeart/2005/8/layout/list1"/>
    <dgm:cxn modelId="{929D9C35-5664-484A-B7B7-180BDA91FB4B}" srcId="{01D58E92-19A5-4EE6-8C92-AF040CC2FC11}" destId="{546D30C0-CA1E-4A49-912E-E95ABCDE7FAE}" srcOrd="3" destOrd="0" parTransId="{DBAC1E0C-1864-4310-B4A9-3B384C831324}" sibTransId="{87B0256E-0CBB-416D-AF37-E1E4637F7FE2}"/>
    <dgm:cxn modelId="{543A0F36-656A-47AE-B733-2DA39B5D0915}" type="presOf" srcId="{E4484720-1EE7-4EBF-923F-B704A24D0F31}" destId="{EA4467AC-0A73-4FD9-9B21-060138A47C89}" srcOrd="0" destOrd="2" presId="urn:microsoft.com/office/officeart/2005/8/layout/list1"/>
    <dgm:cxn modelId="{1D539A3F-99C8-4A99-8243-3481D4B9993E}" srcId="{01D58E92-19A5-4EE6-8C92-AF040CC2FC11}" destId="{08CEB23C-944D-4018-A81D-02DFD8022FCB}" srcOrd="0" destOrd="0" parTransId="{B57D931C-F5AE-481B-9F4D-8C2A099BFED0}" sibTransId="{DF621FCA-A55B-4A1E-BD69-59DDA290F440}"/>
    <dgm:cxn modelId="{36B1C75F-BC82-4AD5-86D5-7082E499B72F}" type="presOf" srcId="{08CEB23C-944D-4018-A81D-02DFD8022FCB}" destId="{EA4467AC-0A73-4FD9-9B21-060138A47C89}" srcOrd="0" destOrd="0" presId="urn:microsoft.com/office/officeart/2005/8/layout/list1"/>
    <dgm:cxn modelId="{602AC389-1480-4F7E-A5C0-E170CB0E7622}" srcId="{01D58E92-19A5-4EE6-8C92-AF040CC2FC11}" destId="{E4484720-1EE7-4EBF-923F-B704A24D0F31}" srcOrd="2" destOrd="0" parTransId="{4926D727-CC68-4D9E-865D-06030CDD772E}" sibTransId="{4C4AE1BD-F368-4110-BB70-04927BED7635}"/>
    <dgm:cxn modelId="{77D5D697-746F-4534-8F5C-8E6D55D8F222}" srcId="{8BFEDD28-1ADC-4204-A38E-33F53D7B569E}" destId="{01D58E92-19A5-4EE6-8C92-AF040CC2FC11}" srcOrd="1" destOrd="0" parTransId="{37403645-42EC-4323-8F5D-1C533968F133}" sibTransId="{A5CA71B9-310F-4FB0-9A53-BAB79F6050EE}"/>
    <dgm:cxn modelId="{F1D3CC9C-CFA6-4C61-926B-787E4957196F}" srcId="{01D58E92-19A5-4EE6-8C92-AF040CC2FC11}" destId="{1D66F536-2BBD-4C44-9AF9-7D71BF054B27}" srcOrd="1" destOrd="0" parTransId="{929616EF-C24D-48E7-AF6E-7A865F8276EE}" sibTransId="{AB60E0C0-D14A-48B8-816E-126AEA60DC67}"/>
    <dgm:cxn modelId="{4505FBBA-5B45-4445-9353-F70F220A2A83}" type="presOf" srcId="{01D58E92-19A5-4EE6-8C92-AF040CC2FC11}" destId="{9948EAC7-C3EE-416F-AB92-958CE7A90DAD}" srcOrd="0" destOrd="0" presId="urn:microsoft.com/office/officeart/2005/8/layout/list1"/>
    <dgm:cxn modelId="{252930DC-1B0B-4146-BDD0-E7B67AFF7348}" type="presOf" srcId="{8146BE42-34F2-4A91-AB33-BD9880B79592}" destId="{04C82DBF-86E7-43C8-B0E0-79F89B635E03}" srcOrd="0" destOrd="0" presId="urn:microsoft.com/office/officeart/2005/8/layout/list1"/>
    <dgm:cxn modelId="{863957F4-784E-4F7F-9C94-6B3793244966}" type="presOf" srcId="{8BFEDD28-1ADC-4204-A38E-33F53D7B569E}" destId="{7F320D41-DBF1-454D-91C6-F7A1AA80A822}" srcOrd="0" destOrd="0" presId="urn:microsoft.com/office/officeart/2005/8/layout/list1"/>
    <dgm:cxn modelId="{566D76FA-CF75-453D-BA2B-F368C1D1B55F}" type="presOf" srcId="{8146BE42-34F2-4A91-AB33-BD9880B79592}" destId="{352004FD-8B6E-4B01-BF20-A8CABA002677}" srcOrd="1" destOrd="0" presId="urn:microsoft.com/office/officeart/2005/8/layout/list1"/>
    <dgm:cxn modelId="{9C3355BD-67C2-4749-8CEA-CE8B048C25FB}" type="presParOf" srcId="{7F320D41-DBF1-454D-91C6-F7A1AA80A822}" destId="{B096BCCD-2548-4670-97ED-998546D5CBCC}" srcOrd="0" destOrd="0" presId="urn:microsoft.com/office/officeart/2005/8/layout/list1"/>
    <dgm:cxn modelId="{151FEC42-4516-4D67-B24F-58C254BC0A44}" type="presParOf" srcId="{B096BCCD-2548-4670-97ED-998546D5CBCC}" destId="{04C82DBF-86E7-43C8-B0E0-79F89B635E03}" srcOrd="0" destOrd="0" presId="urn:microsoft.com/office/officeart/2005/8/layout/list1"/>
    <dgm:cxn modelId="{A50295CB-FF39-4B35-B47D-322CB5C38B9D}" type="presParOf" srcId="{B096BCCD-2548-4670-97ED-998546D5CBCC}" destId="{352004FD-8B6E-4B01-BF20-A8CABA002677}" srcOrd="1" destOrd="0" presId="urn:microsoft.com/office/officeart/2005/8/layout/list1"/>
    <dgm:cxn modelId="{44804F75-5E79-49D2-88A1-CD0A52D39F03}" type="presParOf" srcId="{7F320D41-DBF1-454D-91C6-F7A1AA80A822}" destId="{F29F4B78-38E1-458F-9B1B-8D818E6BBB36}" srcOrd="1" destOrd="0" presId="urn:microsoft.com/office/officeart/2005/8/layout/list1"/>
    <dgm:cxn modelId="{BF1D1684-7F97-4464-95CF-2DBAE90D3464}" type="presParOf" srcId="{7F320D41-DBF1-454D-91C6-F7A1AA80A822}" destId="{F4E4ED0F-6AC5-42CC-B0FB-A29DCDAD379B}" srcOrd="2" destOrd="0" presId="urn:microsoft.com/office/officeart/2005/8/layout/list1"/>
    <dgm:cxn modelId="{31C6FF3B-FF24-4814-91FD-48BB4A624973}" type="presParOf" srcId="{7F320D41-DBF1-454D-91C6-F7A1AA80A822}" destId="{97522E12-9E7B-4F9B-A75C-417A01F9D2CB}" srcOrd="3" destOrd="0" presId="urn:microsoft.com/office/officeart/2005/8/layout/list1"/>
    <dgm:cxn modelId="{EA08A398-05E8-4EAA-8545-60F39C4975A2}" type="presParOf" srcId="{7F320D41-DBF1-454D-91C6-F7A1AA80A822}" destId="{994E66FF-3D8F-4717-9644-1C6AE22F3632}" srcOrd="4" destOrd="0" presId="urn:microsoft.com/office/officeart/2005/8/layout/list1"/>
    <dgm:cxn modelId="{034E02AE-9176-4940-81A5-DA5370EE3127}" type="presParOf" srcId="{994E66FF-3D8F-4717-9644-1C6AE22F3632}" destId="{9948EAC7-C3EE-416F-AB92-958CE7A90DAD}" srcOrd="0" destOrd="0" presId="urn:microsoft.com/office/officeart/2005/8/layout/list1"/>
    <dgm:cxn modelId="{7878D689-6AFA-4FD0-B5C8-F8BA1E44BF07}" type="presParOf" srcId="{994E66FF-3D8F-4717-9644-1C6AE22F3632}" destId="{154686ED-4DB9-4F05-9062-534D6A274B9D}" srcOrd="1" destOrd="0" presId="urn:microsoft.com/office/officeart/2005/8/layout/list1"/>
    <dgm:cxn modelId="{7338A09C-89C1-4D0A-A64C-D4BCF57CD819}" type="presParOf" srcId="{7F320D41-DBF1-454D-91C6-F7A1AA80A822}" destId="{BE48DDC7-1D01-457C-9764-63B3EFBA9636}" srcOrd="5" destOrd="0" presId="urn:microsoft.com/office/officeart/2005/8/layout/list1"/>
    <dgm:cxn modelId="{236B0FC8-A088-4147-8E76-F50D46047E61}" type="presParOf" srcId="{7F320D41-DBF1-454D-91C6-F7A1AA80A822}" destId="{EA4467AC-0A73-4FD9-9B21-060138A47C89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76F6DA-D9DD-4D55-A73D-FE457671BF18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A210154-03E2-41E5-AD7D-C0B14D757FCD}">
      <dgm:prSet/>
      <dgm:spPr/>
      <dgm:t>
        <a:bodyPr/>
        <a:lstStyle/>
        <a:p>
          <a:r>
            <a:rPr lang="en-US"/>
            <a:t>Player</a:t>
          </a:r>
        </a:p>
      </dgm:t>
    </dgm:pt>
    <dgm:pt modelId="{09AF17C5-CB8E-4CC6-8C21-832B70073453}" type="parTrans" cxnId="{A61E8DCA-BF19-4B1E-A50B-2E9B0E0369F6}">
      <dgm:prSet/>
      <dgm:spPr/>
      <dgm:t>
        <a:bodyPr/>
        <a:lstStyle/>
        <a:p>
          <a:endParaRPr lang="en-US"/>
        </a:p>
      </dgm:t>
    </dgm:pt>
    <dgm:pt modelId="{4B8547FB-F945-4890-872F-BECA964986A1}" type="sibTrans" cxnId="{A61E8DCA-BF19-4B1E-A50B-2E9B0E0369F6}">
      <dgm:prSet/>
      <dgm:spPr/>
      <dgm:t>
        <a:bodyPr/>
        <a:lstStyle/>
        <a:p>
          <a:endParaRPr lang="en-US"/>
        </a:p>
      </dgm:t>
    </dgm:pt>
    <dgm:pt modelId="{169E5A88-85B8-464B-B66D-F2F40EF09BEE}">
      <dgm:prSet/>
      <dgm:spPr/>
      <dgm:t>
        <a:bodyPr/>
        <a:lstStyle/>
        <a:p>
          <a:r>
            <a:rPr lang="en-US"/>
            <a:t>Skill</a:t>
          </a:r>
        </a:p>
      </dgm:t>
    </dgm:pt>
    <dgm:pt modelId="{E23EAA98-6981-42CE-BC43-2C5E51125915}" type="parTrans" cxnId="{226498D4-1761-4B1C-A828-5C17EBB6DBD2}">
      <dgm:prSet/>
      <dgm:spPr/>
      <dgm:t>
        <a:bodyPr/>
        <a:lstStyle/>
        <a:p>
          <a:endParaRPr lang="en-US"/>
        </a:p>
      </dgm:t>
    </dgm:pt>
    <dgm:pt modelId="{8F6661FC-C967-48B6-8534-9EC2DE3095DA}" type="sibTrans" cxnId="{226498D4-1761-4B1C-A828-5C17EBB6DBD2}">
      <dgm:prSet/>
      <dgm:spPr/>
      <dgm:t>
        <a:bodyPr/>
        <a:lstStyle/>
        <a:p>
          <a:endParaRPr lang="en-US"/>
        </a:p>
      </dgm:t>
    </dgm:pt>
    <dgm:pt modelId="{D60A9A24-22A3-49AD-AFAF-7C4B16B2698A}">
      <dgm:prSet/>
      <dgm:spPr/>
      <dgm:t>
        <a:bodyPr/>
        <a:lstStyle/>
        <a:p>
          <a:r>
            <a:rPr lang="en-US"/>
            <a:t>Enemy</a:t>
          </a:r>
        </a:p>
      </dgm:t>
    </dgm:pt>
    <dgm:pt modelId="{A4E93E21-D79D-4476-984E-8E37128F157C}" type="parTrans" cxnId="{105A61FD-3424-496B-AF01-4041DE857C59}">
      <dgm:prSet/>
      <dgm:spPr/>
      <dgm:t>
        <a:bodyPr/>
        <a:lstStyle/>
        <a:p>
          <a:endParaRPr lang="en-US"/>
        </a:p>
      </dgm:t>
    </dgm:pt>
    <dgm:pt modelId="{EA149991-E178-4116-B18D-A971DE4ECC34}" type="sibTrans" cxnId="{105A61FD-3424-496B-AF01-4041DE857C59}">
      <dgm:prSet/>
      <dgm:spPr/>
      <dgm:t>
        <a:bodyPr/>
        <a:lstStyle/>
        <a:p>
          <a:endParaRPr lang="en-US"/>
        </a:p>
      </dgm:t>
    </dgm:pt>
    <dgm:pt modelId="{8A6ED579-BD48-4493-9852-9FA2C0535A93}">
      <dgm:prSet/>
      <dgm:spPr/>
      <dgm:t>
        <a:bodyPr/>
        <a:lstStyle/>
        <a:p>
          <a:r>
            <a:rPr lang="en-US"/>
            <a:t>Item</a:t>
          </a:r>
        </a:p>
      </dgm:t>
    </dgm:pt>
    <dgm:pt modelId="{F41864C7-1DA0-4ED6-ACF4-22978ECE3855}" type="parTrans" cxnId="{AD0AA913-79C4-4B07-87C8-B88482A8CC46}">
      <dgm:prSet/>
      <dgm:spPr/>
      <dgm:t>
        <a:bodyPr/>
        <a:lstStyle/>
        <a:p>
          <a:endParaRPr lang="en-US"/>
        </a:p>
      </dgm:t>
    </dgm:pt>
    <dgm:pt modelId="{5955EAEC-F9F4-479D-AF9C-04B6B81D35CB}" type="sibTrans" cxnId="{AD0AA913-79C4-4B07-87C8-B88482A8CC46}">
      <dgm:prSet/>
      <dgm:spPr/>
      <dgm:t>
        <a:bodyPr/>
        <a:lstStyle/>
        <a:p>
          <a:endParaRPr lang="en-US"/>
        </a:p>
      </dgm:t>
    </dgm:pt>
    <dgm:pt modelId="{DE500298-BF3A-4F96-9A9C-576B98521772}" type="pres">
      <dgm:prSet presAssocID="{9476F6DA-D9DD-4D55-A73D-FE457671BF18}" presName="matrix" presStyleCnt="0">
        <dgm:presLayoutVars>
          <dgm:chMax val="1"/>
          <dgm:dir/>
          <dgm:resizeHandles val="exact"/>
        </dgm:presLayoutVars>
      </dgm:prSet>
      <dgm:spPr/>
    </dgm:pt>
    <dgm:pt modelId="{4AD56026-D8D6-468D-954E-007D27E62F62}" type="pres">
      <dgm:prSet presAssocID="{9476F6DA-D9DD-4D55-A73D-FE457671BF18}" presName="diamond" presStyleLbl="bgShp" presStyleIdx="0" presStyleCnt="1"/>
      <dgm:spPr/>
    </dgm:pt>
    <dgm:pt modelId="{FC2B9CF3-B73F-4F90-9E5C-E4360E91396F}" type="pres">
      <dgm:prSet presAssocID="{9476F6DA-D9DD-4D55-A73D-FE457671BF18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93D21688-7945-4F3A-9928-752088CD3AEE}" type="pres">
      <dgm:prSet presAssocID="{9476F6DA-D9DD-4D55-A73D-FE457671BF18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6A6A1EEE-614E-4044-A12B-20E3136AED1E}" type="pres">
      <dgm:prSet presAssocID="{9476F6DA-D9DD-4D55-A73D-FE457671BF18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5469F6F-3E8F-4300-B45C-5BC8C662EE6B}" type="pres">
      <dgm:prSet presAssocID="{9476F6DA-D9DD-4D55-A73D-FE457671BF18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D0AA913-79C4-4B07-87C8-B88482A8CC46}" srcId="{9476F6DA-D9DD-4D55-A73D-FE457671BF18}" destId="{8A6ED579-BD48-4493-9852-9FA2C0535A93}" srcOrd="3" destOrd="0" parTransId="{F41864C7-1DA0-4ED6-ACF4-22978ECE3855}" sibTransId="{5955EAEC-F9F4-479D-AF9C-04B6B81D35CB}"/>
    <dgm:cxn modelId="{665A3B4B-0BE6-4996-ABFF-87BB0002951F}" type="presOf" srcId="{D60A9A24-22A3-49AD-AFAF-7C4B16B2698A}" destId="{6A6A1EEE-614E-4044-A12B-20E3136AED1E}" srcOrd="0" destOrd="0" presId="urn:microsoft.com/office/officeart/2005/8/layout/matrix3"/>
    <dgm:cxn modelId="{A30CA58A-7AC1-4329-9737-46CA98633DE2}" type="presOf" srcId="{169E5A88-85B8-464B-B66D-F2F40EF09BEE}" destId="{93D21688-7945-4F3A-9928-752088CD3AEE}" srcOrd="0" destOrd="0" presId="urn:microsoft.com/office/officeart/2005/8/layout/matrix3"/>
    <dgm:cxn modelId="{4C82B3B1-E674-4D99-B5F0-8E59B0620448}" type="presOf" srcId="{1A210154-03E2-41E5-AD7D-C0B14D757FCD}" destId="{FC2B9CF3-B73F-4F90-9E5C-E4360E91396F}" srcOrd="0" destOrd="0" presId="urn:microsoft.com/office/officeart/2005/8/layout/matrix3"/>
    <dgm:cxn modelId="{644CC6C1-3943-45F5-94D7-E668F225B33E}" type="presOf" srcId="{8A6ED579-BD48-4493-9852-9FA2C0535A93}" destId="{A5469F6F-3E8F-4300-B45C-5BC8C662EE6B}" srcOrd="0" destOrd="0" presId="urn:microsoft.com/office/officeart/2005/8/layout/matrix3"/>
    <dgm:cxn modelId="{A61E8DCA-BF19-4B1E-A50B-2E9B0E0369F6}" srcId="{9476F6DA-D9DD-4D55-A73D-FE457671BF18}" destId="{1A210154-03E2-41E5-AD7D-C0B14D757FCD}" srcOrd="0" destOrd="0" parTransId="{09AF17C5-CB8E-4CC6-8C21-832B70073453}" sibTransId="{4B8547FB-F945-4890-872F-BECA964986A1}"/>
    <dgm:cxn modelId="{226498D4-1761-4B1C-A828-5C17EBB6DBD2}" srcId="{9476F6DA-D9DD-4D55-A73D-FE457671BF18}" destId="{169E5A88-85B8-464B-B66D-F2F40EF09BEE}" srcOrd="1" destOrd="0" parTransId="{E23EAA98-6981-42CE-BC43-2C5E51125915}" sibTransId="{8F6661FC-C967-48B6-8534-9EC2DE3095DA}"/>
    <dgm:cxn modelId="{071C18E0-38C3-41F6-BF75-F2A03F15D3AB}" type="presOf" srcId="{9476F6DA-D9DD-4D55-A73D-FE457671BF18}" destId="{DE500298-BF3A-4F96-9A9C-576B98521772}" srcOrd="0" destOrd="0" presId="urn:microsoft.com/office/officeart/2005/8/layout/matrix3"/>
    <dgm:cxn modelId="{105A61FD-3424-496B-AF01-4041DE857C59}" srcId="{9476F6DA-D9DD-4D55-A73D-FE457671BF18}" destId="{D60A9A24-22A3-49AD-AFAF-7C4B16B2698A}" srcOrd="2" destOrd="0" parTransId="{A4E93E21-D79D-4476-984E-8E37128F157C}" sibTransId="{EA149991-E178-4116-B18D-A971DE4ECC34}"/>
    <dgm:cxn modelId="{50D6F3D6-7652-41E7-8F23-021816D1E58D}" type="presParOf" srcId="{DE500298-BF3A-4F96-9A9C-576B98521772}" destId="{4AD56026-D8D6-468D-954E-007D27E62F62}" srcOrd="0" destOrd="0" presId="urn:microsoft.com/office/officeart/2005/8/layout/matrix3"/>
    <dgm:cxn modelId="{29AA9240-001C-48DB-B50B-75C837173582}" type="presParOf" srcId="{DE500298-BF3A-4F96-9A9C-576B98521772}" destId="{FC2B9CF3-B73F-4F90-9E5C-E4360E91396F}" srcOrd="1" destOrd="0" presId="urn:microsoft.com/office/officeart/2005/8/layout/matrix3"/>
    <dgm:cxn modelId="{35A096CD-D9CB-49CA-91F5-394A93A0175C}" type="presParOf" srcId="{DE500298-BF3A-4F96-9A9C-576B98521772}" destId="{93D21688-7945-4F3A-9928-752088CD3AEE}" srcOrd="2" destOrd="0" presId="urn:microsoft.com/office/officeart/2005/8/layout/matrix3"/>
    <dgm:cxn modelId="{2DBF1DDD-DCC1-4FC6-A65B-7EA1F8A940EE}" type="presParOf" srcId="{DE500298-BF3A-4F96-9A9C-576B98521772}" destId="{6A6A1EEE-614E-4044-A12B-20E3136AED1E}" srcOrd="3" destOrd="0" presId="urn:microsoft.com/office/officeart/2005/8/layout/matrix3"/>
    <dgm:cxn modelId="{8EB632F5-3039-4052-ADA9-A80020F8C929}" type="presParOf" srcId="{DE500298-BF3A-4F96-9A9C-576B98521772}" destId="{A5469F6F-3E8F-4300-B45C-5BC8C662EE6B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397AB2-89A7-45E3-BFC5-6B41347AAEB0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E13AD7C-9BE1-4C2B-8D3C-5D30583EAED8}">
      <dgm:prSet/>
      <dgm:spPr/>
      <dgm:t>
        <a:bodyPr/>
        <a:lstStyle/>
        <a:p>
          <a:r>
            <a:rPr lang="en-US"/>
            <a:t>Tools</a:t>
          </a:r>
        </a:p>
      </dgm:t>
    </dgm:pt>
    <dgm:pt modelId="{6E761000-2BA7-491B-B95D-708F527DF4CF}" type="parTrans" cxnId="{C8F3C628-6B37-4263-B995-9F067FF7773A}">
      <dgm:prSet/>
      <dgm:spPr/>
      <dgm:t>
        <a:bodyPr/>
        <a:lstStyle/>
        <a:p>
          <a:endParaRPr lang="en-US"/>
        </a:p>
      </dgm:t>
    </dgm:pt>
    <dgm:pt modelId="{0CB6328E-2E40-4019-9478-87FA83B03C2F}" type="sibTrans" cxnId="{C8F3C628-6B37-4263-B995-9F067FF7773A}">
      <dgm:prSet/>
      <dgm:spPr/>
      <dgm:t>
        <a:bodyPr/>
        <a:lstStyle/>
        <a:p>
          <a:endParaRPr lang="en-US"/>
        </a:p>
      </dgm:t>
    </dgm:pt>
    <dgm:pt modelId="{505BC9C9-1FA3-4BE6-B6F9-DEE5F0C68C6B}">
      <dgm:prSet/>
      <dgm:spPr/>
      <dgm:t>
        <a:bodyPr/>
        <a:lstStyle/>
        <a:p>
          <a:r>
            <a:rPr lang="en-US"/>
            <a:t>Code Structure</a:t>
          </a:r>
          <a:endParaRPr lang="en-US" dirty="0"/>
        </a:p>
      </dgm:t>
    </dgm:pt>
    <dgm:pt modelId="{E0A15FD6-7F73-4850-BE3A-8BF7F35E8A73}" type="parTrans" cxnId="{8A404D57-2E3F-49AD-A583-5B3448C3AC8E}">
      <dgm:prSet/>
      <dgm:spPr/>
      <dgm:t>
        <a:bodyPr/>
        <a:lstStyle/>
        <a:p>
          <a:endParaRPr lang="en-US"/>
        </a:p>
      </dgm:t>
    </dgm:pt>
    <dgm:pt modelId="{28F5E889-8D52-488F-8CF0-4E4DF4E7FFE6}" type="sibTrans" cxnId="{8A404D57-2E3F-49AD-A583-5B3448C3AC8E}">
      <dgm:prSet/>
      <dgm:spPr/>
      <dgm:t>
        <a:bodyPr/>
        <a:lstStyle/>
        <a:p>
          <a:endParaRPr lang="en-US"/>
        </a:p>
      </dgm:t>
    </dgm:pt>
    <dgm:pt modelId="{18488D03-D86C-4FDC-A862-0780AE3C929D}">
      <dgm:prSet/>
      <dgm:spPr/>
      <dgm:t>
        <a:bodyPr/>
        <a:lstStyle/>
        <a:p>
          <a:r>
            <a:rPr lang="en-US"/>
            <a:t>Design Ideas</a:t>
          </a:r>
          <a:endParaRPr lang="en-US" dirty="0"/>
        </a:p>
      </dgm:t>
    </dgm:pt>
    <dgm:pt modelId="{F91B5D15-DCBD-46AE-9F2A-34BA2FDF1F8E}" type="parTrans" cxnId="{B1DC06DF-80FF-46D8-BFCD-330613FCE172}">
      <dgm:prSet/>
      <dgm:spPr/>
      <dgm:t>
        <a:bodyPr/>
        <a:lstStyle/>
        <a:p>
          <a:endParaRPr lang="en-US"/>
        </a:p>
      </dgm:t>
    </dgm:pt>
    <dgm:pt modelId="{A8399885-B0EF-4D0C-AC3E-73A13A21D986}" type="sibTrans" cxnId="{B1DC06DF-80FF-46D8-BFCD-330613FCE172}">
      <dgm:prSet/>
      <dgm:spPr/>
      <dgm:t>
        <a:bodyPr/>
        <a:lstStyle/>
        <a:p>
          <a:endParaRPr lang="en-US"/>
        </a:p>
      </dgm:t>
    </dgm:pt>
    <dgm:pt modelId="{73F3DFD0-69EE-4DBB-BA7C-A0DA48B349B5}" type="pres">
      <dgm:prSet presAssocID="{C4397AB2-89A7-45E3-BFC5-6B41347AAEB0}" presName="outerComposite" presStyleCnt="0">
        <dgm:presLayoutVars>
          <dgm:chMax val="5"/>
          <dgm:dir/>
          <dgm:resizeHandles val="exact"/>
        </dgm:presLayoutVars>
      </dgm:prSet>
      <dgm:spPr/>
    </dgm:pt>
    <dgm:pt modelId="{EE5D6ECD-674E-43DD-A0EC-1E5D40959EA3}" type="pres">
      <dgm:prSet presAssocID="{C4397AB2-89A7-45E3-BFC5-6B41347AAEB0}" presName="dummyMaxCanvas" presStyleCnt="0">
        <dgm:presLayoutVars/>
      </dgm:prSet>
      <dgm:spPr/>
    </dgm:pt>
    <dgm:pt modelId="{99458ECE-DF01-49DD-94F2-A077709AF8B7}" type="pres">
      <dgm:prSet presAssocID="{C4397AB2-89A7-45E3-BFC5-6B41347AAEB0}" presName="ThreeNodes_1" presStyleLbl="node1" presStyleIdx="0" presStyleCnt="3">
        <dgm:presLayoutVars>
          <dgm:bulletEnabled val="1"/>
        </dgm:presLayoutVars>
      </dgm:prSet>
      <dgm:spPr/>
    </dgm:pt>
    <dgm:pt modelId="{9B033B31-01DA-453D-B163-96C184F17A71}" type="pres">
      <dgm:prSet presAssocID="{C4397AB2-89A7-45E3-BFC5-6B41347AAEB0}" presName="ThreeNodes_2" presStyleLbl="node1" presStyleIdx="1" presStyleCnt="3">
        <dgm:presLayoutVars>
          <dgm:bulletEnabled val="1"/>
        </dgm:presLayoutVars>
      </dgm:prSet>
      <dgm:spPr/>
    </dgm:pt>
    <dgm:pt modelId="{D301B02A-E894-4CD3-8D36-3EB114F0B40E}" type="pres">
      <dgm:prSet presAssocID="{C4397AB2-89A7-45E3-BFC5-6B41347AAEB0}" presName="ThreeNodes_3" presStyleLbl="node1" presStyleIdx="2" presStyleCnt="3">
        <dgm:presLayoutVars>
          <dgm:bulletEnabled val="1"/>
        </dgm:presLayoutVars>
      </dgm:prSet>
      <dgm:spPr/>
    </dgm:pt>
    <dgm:pt modelId="{DA8E422B-BDF9-4A77-ABBD-4BC9E4FC43A1}" type="pres">
      <dgm:prSet presAssocID="{C4397AB2-89A7-45E3-BFC5-6B41347AAEB0}" presName="ThreeConn_1-2" presStyleLbl="fgAccFollowNode1" presStyleIdx="0" presStyleCnt="2">
        <dgm:presLayoutVars>
          <dgm:bulletEnabled val="1"/>
        </dgm:presLayoutVars>
      </dgm:prSet>
      <dgm:spPr/>
    </dgm:pt>
    <dgm:pt modelId="{BDD3C524-E036-4C76-A69E-A26CF92F77CD}" type="pres">
      <dgm:prSet presAssocID="{C4397AB2-89A7-45E3-BFC5-6B41347AAEB0}" presName="ThreeConn_2-3" presStyleLbl="fgAccFollowNode1" presStyleIdx="1" presStyleCnt="2">
        <dgm:presLayoutVars>
          <dgm:bulletEnabled val="1"/>
        </dgm:presLayoutVars>
      </dgm:prSet>
      <dgm:spPr/>
    </dgm:pt>
    <dgm:pt modelId="{2253CB70-EDA8-4E4A-88DD-BB704A25E58D}" type="pres">
      <dgm:prSet presAssocID="{C4397AB2-89A7-45E3-BFC5-6B41347AAEB0}" presName="ThreeNodes_1_text" presStyleLbl="node1" presStyleIdx="2" presStyleCnt="3">
        <dgm:presLayoutVars>
          <dgm:bulletEnabled val="1"/>
        </dgm:presLayoutVars>
      </dgm:prSet>
      <dgm:spPr/>
    </dgm:pt>
    <dgm:pt modelId="{42FCB27E-42F0-45B5-BC2D-329158C6E37E}" type="pres">
      <dgm:prSet presAssocID="{C4397AB2-89A7-45E3-BFC5-6B41347AAEB0}" presName="ThreeNodes_2_text" presStyleLbl="node1" presStyleIdx="2" presStyleCnt="3">
        <dgm:presLayoutVars>
          <dgm:bulletEnabled val="1"/>
        </dgm:presLayoutVars>
      </dgm:prSet>
      <dgm:spPr/>
    </dgm:pt>
    <dgm:pt modelId="{FF3E2615-9989-499E-9231-23C99717EA8B}" type="pres">
      <dgm:prSet presAssocID="{C4397AB2-89A7-45E3-BFC5-6B41347AAEB0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2C9EC714-BD0C-4428-85CB-E9964C01A14C}" type="presOf" srcId="{3E13AD7C-9BE1-4C2B-8D3C-5D30583EAED8}" destId="{2253CB70-EDA8-4E4A-88DD-BB704A25E58D}" srcOrd="1" destOrd="0" presId="urn:microsoft.com/office/officeart/2005/8/layout/vProcess5"/>
    <dgm:cxn modelId="{C8F3C628-6B37-4263-B995-9F067FF7773A}" srcId="{C4397AB2-89A7-45E3-BFC5-6B41347AAEB0}" destId="{3E13AD7C-9BE1-4C2B-8D3C-5D30583EAED8}" srcOrd="0" destOrd="0" parTransId="{6E761000-2BA7-491B-B95D-708F527DF4CF}" sibTransId="{0CB6328E-2E40-4019-9478-87FA83B03C2F}"/>
    <dgm:cxn modelId="{E5754334-13C1-44C1-84E0-4665B610DD1C}" type="presOf" srcId="{505BC9C9-1FA3-4BE6-B6F9-DEE5F0C68C6B}" destId="{42FCB27E-42F0-45B5-BC2D-329158C6E37E}" srcOrd="1" destOrd="0" presId="urn:microsoft.com/office/officeart/2005/8/layout/vProcess5"/>
    <dgm:cxn modelId="{8D4A4761-00B8-4E53-B656-524AEAC96750}" type="presOf" srcId="{18488D03-D86C-4FDC-A862-0780AE3C929D}" destId="{FF3E2615-9989-499E-9231-23C99717EA8B}" srcOrd="1" destOrd="0" presId="urn:microsoft.com/office/officeart/2005/8/layout/vProcess5"/>
    <dgm:cxn modelId="{7FAD1865-5CEE-4C58-9ADF-6E9FED1B2D2E}" type="presOf" srcId="{C4397AB2-89A7-45E3-BFC5-6B41347AAEB0}" destId="{73F3DFD0-69EE-4DBB-BA7C-A0DA48B349B5}" srcOrd="0" destOrd="0" presId="urn:microsoft.com/office/officeart/2005/8/layout/vProcess5"/>
    <dgm:cxn modelId="{4DC88D53-B793-4F90-85B2-496A893F3C3A}" type="presOf" srcId="{0CB6328E-2E40-4019-9478-87FA83B03C2F}" destId="{DA8E422B-BDF9-4A77-ABBD-4BC9E4FC43A1}" srcOrd="0" destOrd="0" presId="urn:microsoft.com/office/officeart/2005/8/layout/vProcess5"/>
    <dgm:cxn modelId="{B5238274-BC22-4BAF-B1E1-7856A0FD593E}" type="presOf" srcId="{18488D03-D86C-4FDC-A862-0780AE3C929D}" destId="{D301B02A-E894-4CD3-8D36-3EB114F0B40E}" srcOrd="0" destOrd="0" presId="urn:microsoft.com/office/officeart/2005/8/layout/vProcess5"/>
    <dgm:cxn modelId="{8A404D57-2E3F-49AD-A583-5B3448C3AC8E}" srcId="{C4397AB2-89A7-45E3-BFC5-6B41347AAEB0}" destId="{505BC9C9-1FA3-4BE6-B6F9-DEE5F0C68C6B}" srcOrd="1" destOrd="0" parTransId="{E0A15FD6-7F73-4850-BE3A-8BF7F35E8A73}" sibTransId="{28F5E889-8D52-488F-8CF0-4E4DF4E7FFE6}"/>
    <dgm:cxn modelId="{00916D8A-E3CF-41E2-8CBA-1304498F156B}" type="presOf" srcId="{28F5E889-8D52-488F-8CF0-4E4DF4E7FFE6}" destId="{BDD3C524-E036-4C76-A69E-A26CF92F77CD}" srcOrd="0" destOrd="0" presId="urn:microsoft.com/office/officeart/2005/8/layout/vProcess5"/>
    <dgm:cxn modelId="{09D09399-6492-406F-A413-16AE58461ED0}" type="presOf" srcId="{505BC9C9-1FA3-4BE6-B6F9-DEE5F0C68C6B}" destId="{9B033B31-01DA-453D-B163-96C184F17A71}" srcOrd="0" destOrd="0" presId="urn:microsoft.com/office/officeart/2005/8/layout/vProcess5"/>
    <dgm:cxn modelId="{B1DC06DF-80FF-46D8-BFCD-330613FCE172}" srcId="{C4397AB2-89A7-45E3-BFC5-6B41347AAEB0}" destId="{18488D03-D86C-4FDC-A862-0780AE3C929D}" srcOrd="2" destOrd="0" parTransId="{F91B5D15-DCBD-46AE-9F2A-34BA2FDF1F8E}" sibTransId="{A8399885-B0EF-4D0C-AC3E-73A13A21D986}"/>
    <dgm:cxn modelId="{F1BE10F3-A34D-458F-885E-59B8DC9DE3F3}" type="presOf" srcId="{3E13AD7C-9BE1-4C2B-8D3C-5D30583EAED8}" destId="{99458ECE-DF01-49DD-94F2-A077709AF8B7}" srcOrd="0" destOrd="0" presId="urn:microsoft.com/office/officeart/2005/8/layout/vProcess5"/>
    <dgm:cxn modelId="{DE8DBDB9-549C-451B-BC1E-305444892CF3}" type="presParOf" srcId="{73F3DFD0-69EE-4DBB-BA7C-A0DA48B349B5}" destId="{EE5D6ECD-674E-43DD-A0EC-1E5D40959EA3}" srcOrd="0" destOrd="0" presId="urn:microsoft.com/office/officeart/2005/8/layout/vProcess5"/>
    <dgm:cxn modelId="{68E3F790-7254-4235-A2AC-DED5E265CC8E}" type="presParOf" srcId="{73F3DFD0-69EE-4DBB-BA7C-A0DA48B349B5}" destId="{99458ECE-DF01-49DD-94F2-A077709AF8B7}" srcOrd="1" destOrd="0" presId="urn:microsoft.com/office/officeart/2005/8/layout/vProcess5"/>
    <dgm:cxn modelId="{AD2B18D0-70B2-412D-A298-B5D5DD2CDE15}" type="presParOf" srcId="{73F3DFD0-69EE-4DBB-BA7C-A0DA48B349B5}" destId="{9B033B31-01DA-453D-B163-96C184F17A71}" srcOrd="2" destOrd="0" presId="urn:microsoft.com/office/officeart/2005/8/layout/vProcess5"/>
    <dgm:cxn modelId="{FFBF3D47-A56C-40E7-A0C5-05604817B80D}" type="presParOf" srcId="{73F3DFD0-69EE-4DBB-BA7C-A0DA48B349B5}" destId="{D301B02A-E894-4CD3-8D36-3EB114F0B40E}" srcOrd="3" destOrd="0" presId="urn:microsoft.com/office/officeart/2005/8/layout/vProcess5"/>
    <dgm:cxn modelId="{F5524922-BDEC-4764-B179-333B60464AC2}" type="presParOf" srcId="{73F3DFD0-69EE-4DBB-BA7C-A0DA48B349B5}" destId="{DA8E422B-BDF9-4A77-ABBD-4BC9E4FC43A1}" srcOrd="4" destOrd="0" presId="urn:microsoft.com/office/officeart/2005/8/layout/vProcess5"/>
    <dgm:cxn modelId="{D228BB11-79FB-44BF-86DA-D3ECA981C3FC}" type="presParOf" srcId="{73F3DFD0-69EE-4DBB-BA7C-A0DA48B349B5}" destId="{BDD3C524-E036-4C76-A69E-A26CF92F77CD}" srcOrd="5" destOrd="0" presId="urn:microsoft.com/office/officeart/2005/8/layout/vProcess5"/>
    <dgm:cxn modelId="{B63FB3EB-974C-44FC-8DB4-CF00F1694895}" type="presParOf" srcId="{73F3DFD0-69EE-4DBB-BA7C-A0DA48B349B5}" destId="{2253CB70-EDA8-4E4A-88DD-BB704A25E58D}" srcOrd="6" destOrd="0" presId="urn:microsoft.com/office/officeart/2005/8/layout/vProcess5"/>
    <dgm:cxn modelId="{96135301-A291-4FCE-A4D6-B62FF41B84F6}" type="presParOf" srcId="{73F3DFD0-69EE-4DBB-BA7C-A0DA48B349B5}" destId="{42FCB27E-42F0-45B5-BC2D-329158C6E37E}" srcOrd="7" destOrd="0" presId="urn:microsoft.com/office/officeart/2005/8/layout/vProcess5"/>
    <dgm:cxn modelId="{577936CF-1650-4B75-A8D8-6728176C7F17}" type="presParOf" srcId="{73F3DFD0-69EE-4DBB-BA7C-A0DA48B349B5}" destId="{FF3E2615-9989-499E-9231-23C99717EA8B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A9D56A-A613-425D-8C4A-EEA5293F6FF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2819345-B45B-4B67-8734-7E3C7509C083}">
      <dgm:prSet/>
      <dgm:spPr/>
      <dgm:t>
        <a:bodyPr/>
        <a:lstStyle/>
        <a:p>
          <a:r>
            <a:rPr lang="en-US"/>
            <a:t>Unity</a:t>
          </a:r>
        </a:p>
      </dgm:t>
    </dgm:pt>
    <dgm:pt modelId="{688B7E7F-31BF-4566-A118-0D3D58CCE17F}" type="parTrans" cxnId="{B0697515-993B-4FB5-BE03-4ECF22989666}">
      <dgm:prSet/>
      <dgm:spPr/>
      <dgm:t>
        <a:bodyPr/>
        <a:lstStyle/>
        <a:p>
          <a:endParaRPr lang="en-US"/>
        </a:p>
      </dgm:t>
    </dgm:pt>
    <dgm:pt modelId="{EE48FDDD-A9A1-49A6-B7EA-1D527C773666}" type="sibTrans" cxnId="{B0697515-993B-4FB5-BE03-4ECF22989666}">
      <dgm:prSet/>
      <dgm:spPr/>
      <dgm:t>
        <a:bodyPr/>
        <a:lstStyle/>
        <a:p>
          <a:endParaRPr lang="en-US"/>
        </a:p>
      </dgm:t>
    </dgm:pt>
    <dgm:pt modelId="{626A59D0-6C48-47E1-AB0C-71BA4BC9C0F0}">
      <dgm:prSet/>
      <dgm:spPr/>
      <dgm:t>
        <a:bodyPr/>
        <a:lstStyle/>
        <a:p>
          <a:r>
            <a:rPr lang="en-US"/>
            <a:t>Visual Studio – IDE</a:t>
          </a:r>
        </a:p>
      </dgm:t>
    </dgm:pt>
    <dgm:pt modelId="{24A704A4-6739-4598-9548-CE5316A095CB}" type="parTrans" cxnId="{0E08A6A7-A8B2-46A7-B710-E9D5B63534A4}">
      <dgm:prSet/>
      <dgm:spPr/>
      <dgm:t>
        <a:bodyPr/>
        <a:lstStyle/>
        <a:p>
          <a:endParaRPr lang="en-US"/>
        </a:p>
      </dgm:t>
    </dgm:pt>
    <dgm:pt modelId="{2B4537AD-1737-4109-BC77-BB826AD4ECA5}" type="sibTrans" cxnId="{0E08A6A7-A8B2-46A7-B710-E9D5B63534A4}">
      <dgm:prSet/>
      <dgm:spPr/>
      <dgm:t>
        <a:bodyPr/>
        <a:lstStyle/>
        <a:p>
          <a:endParaRPr lang="en-US"/>
        </a:p>
      </dgm:t>
    </dgm:pt>
    <dgm:pt modelId="{171A4ECF-E7D5-4A7C-9923-6FD879A9A86F}">
      <dgm:prSet/>
      <dgm:spPr/>
      <dgm:t>
        <a:bodyPr/>
        <a:lstStyle/>
        <a:p>
          <a:r>
            <a:rPr lang="en-US"/>
            <a:t>C# - Language</a:t>
          </a:r>
        </a:p>
      </dgm:t>
    </dgm:pt>
    <dgm:pt modelId="{08C21978-99A7-40D8-87A3-5826EFEBA20F}" type="parTrans" cxnId="{82108E89-727D-45CF-98DF-4261EC78584F}">
      <dgm:prSet/>
      <dgm:spPr/>
      <dgm:t>
        <a:bodyPr/>
        <a:lstStyle/>
        <a:p>
          <a:endParaRPr lang="en-US"/>
        </a:p>
      </dgm:t>
    </dgm:pt>
    <dgm:pt modelId="{32430A10-2C03-442F-9D9C-403C8F092678}" type="sibTrans" cxnId="{82108E89-727D-45CF-98DF-4261EC78584F}">
      <dgm:prSet/>
      <dgm:spPr/>
      <dgm:t>
        <a:bodyPr/>
        <a:lstStyle/>
        <a:p>
          <a:endParaRPr lang="en-US"/>
        </a:p>
      </dgm:t>
    </dgm:pt>
    <dgm:pt modelId="{22A903F9-575D-4594-A7F3-304E8D61BD07}">
      <dgm:prSet/>
      <dgm:spPr/>
      <dgm:t>
        <a:bodyPr/>
        <a:lstStyle/>
        <a:p>
          <a:r>
            <a:rPr lang="en-US"/>
            <a:t>Unity Asset Store</a:t>
          </a:r>
        </a:p>
      </dgm:t>
    </dgm:pt>
    <dgm:pt modelId="{7EC2B073-FA50-4DD1-84F1-AAFDCC225C18}" type="parTrans" cxnId="{9895A5B5-4B35-439C-8553-6D20D4643CB0}">
      <dgm:prSet/>
      <dgm:spPr/>
      <dgm:t>
        <a:bodyPr/>
        <a:lstStyle/>
        <a:p>
          <a:endParaRPr lang="en-US"/>
        </a:p>
      </dgm:t>
    </dgm:pt>
    <dgm:pt modelId="{7B3F224A-2BDD-4D27-BE26-8A5D754033C9}" type="sibTrans" cxnId="{9895A5B5-4B35-439C-8553-6D20D4643CB0}">
      <dgm:prSet/>
      <dgm:spPr/>
      <dgm:t>
        <a:bodyPr/>
        <a:lstStyle/>
        <a:p>
          <a:endParaRPr lang="en-US"/>
        </a:p>
      </dgm:t>
    </dgm:pt>
    <dgm:pt modelId="{5CB18762-7201-4357-BA03-CD25803F0214}">
      <dgm:prSet/>
      <dgm:spPr/>
      <dgm:t>
        <a:bodyPr/>
        <a:lstStyle/>
        <a:p>
          <a:r>
            <a:rPr lang="en-US"/>
            <a:t>https://assetstore.unity.com/</a:t>
          </a:r>
        </a:p>
      </dgm:t>
    </dgm:pt>
    <dgm:pt modelId="{75E8F1E0-80B0-4484-8AE7-8C2BEF3DF2E8}" type="parTrans" cxnId="{CB8949BC-C50E-4139-AB90-9D2DF69652A6}">
      <dgm:prSet/>
      <dgm:spPr/>
      <dgm:t>
        <a:bodyPr/>
        <a:lstStyle/>
        <a:p>
          <a:endParaRPr lang="en-US"/>
        </a:p>
      </dgm:t>
    </dgm:pt>
    <dgm:pt modelId="{C63230E7-117B-42DC-B0DB-1C893220EF4B}" type="sibTrans" cxnId="{CB8949BC-C50E-4139-AB90-9D2DF69652A6}">
      <dgm:prSet/>
      <dgm:spPr/>
      <dgm:t>
        <a:bodyPr/>
        <a:lstStyle/>
        <a:p>
          <a:endParaRPr lang="en-US"/>
        </a:p>
      </dgm:t>
    </dgm:pt>
    <dgm:pt modelId="{CC279801-B57E-429C-81E2-79B4409D4E9D}" type="pres">
      <dgm:prSet presAssocID="{49A9D56A-A613-425D-8C4A-EEA5293F6FFB}" presName="linear" presStyleCnt="0">
        <dgm:presLayoutVars>
          <dgm:animLvl val="lvl"/>
          <dgm:resizeHandles val="exact"/>
        </dgm:presLayoutVars>
      </dgm:prSet>
      <dgm:spPr/>
    </dgm:pt>
    <dgm:pt modelId="{A9B59A49-E45E-4AF0-AFAE-55BFA220A440}" type="pres">
      <dgm:prSet presAssocID="{42819345-B45B-4B67-8734-7E3C7509C08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F921101-895E-4765-A138-871258D74F40}" type="pres">
      <dgm:prSet presAssocID="{EE48FDDD-A9A1-49A6-B7EA-1D527C773666}" presName="spacer" presStyleCnt="0"/>
      <dgm:spPr/>
    </dgm:pt>
    <dgm:pt modelId="{2C56766A-998C-4BD6-96EC-0F2C6B4EBAE5}" type="pres">
      <dgm:prSet presAssocID="{626A59D0-6C48-47E1-AB0C-71BA4BC9C0F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8ABFBC0-13D9-4132-B051-DEA3570722FF}" type="pres">
      <dgm:prSet presAssocID="{2B4537AD-1737-4109-BC77-BB826AD4ECA5}" presName="spacer" presStyleCnt="0"/>
      <dgm:spPr/>
    </dgm:pt>
    <dgm:pt modelId="{A4C64986-D5F6-4C91-B5B4-38569ABBF954}" type="pres">
      <dgm:prSet presAssocID="{171A4ECF-E7D5-4A7C-9923-6FD879A9A86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11C631A-7916-4BB2-9128-C75F31E41B3B}" type="pres">
      <dgm:prSet presAssocID="{32430A10-2C03-442F-9D9C-403C8F092678}" presName="spacer" presStyleCnt="0"/>
      <dgm:spPr/>
    </dgm:pt>
    <dgm:pt modelId="{EEC6AD59-FF30-4B81-9F24-D50809B7C8A4}" type="pres">
      <dgm:prSet presAssocID="{22A903F9-575D-4594-A7F3-304E8D61BD07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833C250-012E-4D9E-9A4C-DBF445080188}" type="pres">
      <dgm:prSet presAssocID="{22A903F9-575D-4594-A7F3-304E8D61BD0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56DFA04-D1DC-4FE3-B557-FD6AC5584CB8}" type="presOf" srcId="{626A59D0-6C48-47E1-AB0C-71BA4BC9C0F0}" destId="{2C56766A-998C-4BD6-96EC-0F2C6B4EBAE5}" srcOrd="0" destOrd="0" presId="urn:microsoft.com/office/officeart/2005/8/layout/vList2"/>
    <dgm:cxn modelId="{B0697515-993B-4FB5-BE03-4ECF22989666}" srcId="{49A9D56A-A613-425D-8C4A-EEA5293F6FFB}" destId="{42819345-B45B-4B67-8734-7E3C7509C083}" srcOrd="0" destOrd="0" parTransId="{688B7E7F-31BF-4566-A118-0D3D58CCE17F}" sibTransId="{EE48FDDD-A9A1-49A6-B7EA-1D527C773666}"/>
    <dgm:cxn modelId="{70B68018-6756-406B-8F2A-214E417EC18E}" type="presOf" srcId="{42819345-B45B-4B67-8734-7E3C7509C083}" destId="{A9B59A49-E45E-4AF0-AFAE-55BFA220A440}" srcOrd="0" destOrd="0" presId="urn:microsoft.com/office/officeart/2005/8/layout/vList2"/>
    <dgm:cxn modelId="{711C1022-E533-489F-85BE-51E2BCB66080}" type="presOf" srcId="{171A4ECF-E7D5-4A7C-9923-6FD879A9A86F}" destId="{A4C64986-D5F6-4C91-B5B4-38569ABBF954}" srcOrd="0" destOrd="0" presId="urn:microsoft.com/office/officeart/2005/8/layout/vList2"/>
    <dgm:cxn modelId="{86D17647-41F3-4E06-82DC-00C5ECC1604A}" type="presOf" srcId="{22A903F9-575D-4594-A7F3-304E8D61BD07}" destId="{EEC6AD59-FF30-4B81-9F24-D50809B7C8A4}" srcOrd="0" destOrd="0" presId="urn:microsoft.com/office/officeart/2005/8/layout/vList2"/>
    <dgm:cxn modelId="{55B16955-D9CD-4D81-A399-6BA0709A82F1}" type="presOf" srcId="{5CB18762-7201-4357-BA03-CD25803F0214}" destId="{2833C250-012E-4D9E-9A4C-DBF445080188}" srcOrd="0" destOrd="0" presId="urn:microsoft.com/office/officeart/2005/8/layout/vList2"/>
    <dgm:cxn modelId="{82108E89-727D-45CF-98DF-4261EC78584F}" srcId="{49A9D56A-A613-425D-8C4A-EEA5293F6FFB}" destId="{171A4ECF-E7D5-4A7C-9923-6FD879A9A86F}" srcOrd="2" destOrd="0" parTransId="{08C21978-99A7-40D8-87A3-5826EFEBA20F}" sibTransId="{32430A10-2C03-442F-9D9C-403C8F092678}"/>
    <dgm:cxn modelId="{0E08A6A7-A8B2-46A7-B710-E9D5B63534A4}" srcId="{49A9D56A-A613-425D-8C4A-EEA5293F6FFB}" destId="{626A59D0-6C48-47E1-AB0C-71BA4BC9C0F0}" srcOrd="1" destOrd="0" parTransId="{24A704A4-6739-4598-9548-CE5316A095CB}" sibTransId="{2B4537AD-1737-4109-BC77-BB826AD4ECA5}"/>
    <dgm:cxn modelId="{9895A5B5-4B35-439C-8553-6D20D4643CB0}" srcId="{49A9D56A-A613-425D-8C4A-EEA5293F6FFB}" destId="{22A903F9-575D-4594-A7F3-304E8D61BD07}" srcOrd="3" destOrd="0" parTransId="{7EC2B073-FA50-4DD1-84F1-AAFDCC225C18}" sibTransId="{7B3F224A-2BDD-4D27-BE26-8A5D754033C9}"/>
    <dgm:cxn modelId="{DE4C7CB8-C547-4888-AE41-0B6B632F7DE4}" type="presOf" srcId="{49A9D56A-A613-425D-8C4A-EEA5293F6FFB}" destId="{CC279801-B57E-429C-81E2-79B4409D4E9D}" srcOrd="0" destOrd="0" presId="urn:microsoft.com/office/officeart/2005/8/layout/vList2"/>
    <dgm:cxn modelId="{CB8949BC-C50E-4139-AB90-9D2DF69652A6}" srcId="{22A903F9-575D-4594-A7F3-304E8D61BD07}" destId="{5CB18762-7201-4357-BA03-CD25803F0214}" srcOrd="0" destOrd="0" parTransId="{75E8F1E0-80B0-4484-8AE7-8C2BEF3DF2E8}" sibTransId="{C63230E7-117B-42DC-B0DB-1C893220EF4B}"/>
    <dgm:cxn modelId="{8EC4694F-3436-44A6-8EA0-5B3F0EBEF56A}" type="presParOf" srcId="{CC279801-B57E-429C-81E2-79B4409D4E9D}" destId="{A9B59A49-E45E-4AF0-AFAE-55BFA220A440}" srcOrd="0" destOrd="0" presId="urn:microsoft.com/office/officeart/2005/8/layout/vList2"/>
    <dgm:cxn modelId="{26EEBCA1-076B-4BC1-AFEF-5B02EE53FFBB}" type="presParOf" srcId="{CC279801-B57E-429C-81E2-79B4409D4E9D}" destId="{7F921101-895E-4765-A138-871258D74F40}" srcOrd="1" destOrd="0" presId="urn:microsoft.com/office/officeart/2005/8/layout/vList2"/>
    <dgm:cxn modelId="{F6D070E1-F289-4213-ABFB-D220CCD0E55A}" type="presParOf" srcId="{CC279801-B57E-429C-81E2-79B4409D4E9D}" destId="{2C56766A-998C-4BD6-96EC-0F2C6B4EBAE5}" srcOrd="2" destOrd="0" presId="urn:microsoft.com/office/officeart/2005/8/layout/vList2"/>
    <dgm:cxn modelId="{2641F1CF-3CBC-4406-BB36-7823D6038FE2}" type="presParOf" srcId="{CC279801-B57E-429C-81E2-79B4409D4E9D}" destId="{48ABFBC0-13D9-4132-B051-DEA3570722FF}" srcOrd="3" destOrd="0" presId="urn:microsoft.com/office/officeart/2005/8/layout/vList2"/>
    <dgm:cxn modelId="{EC8D9E15-E1A9-4B1A-8FE4-639A94E09F95}" type="presParOf" srcId="{CC279801-B57E-429C-81E2-79B4409D4E9D}" destId="{A4C64986-D5F6-4C91-B5B4-38569ABBF954}" srcOrd="4" destOrd="0" presId="urn:microsoft.com/office/officeart/2005/8/layout/vList2"/>
    <dgm:cxn modelId="{A3F84B9F-896D-46DE-B03D-FC011D4535CB}" type="presParOf" srcId="{CC279801-B57E-429C-81E2-79B4409D4E9D}" destId="{711C631A-7916-4BB2-9128-C75F31E41B3B}" srcOrd="5" destOrd="0" presId="urn:microsoft.com/office/officeart/2005/8/layout/vList2"/>
    <dgm:cxn modelId="{AB78B669-AA16-4E53-8EB4-1319C50D5ADE}" type="presParOf" srcId="{CC279801-B57E-429C-81E2-79B4409D4E9D}" destId="{EEC6AD59-FF30-4B81-9F24-D50809B7C8A4}" srcOrd="6" destOrd="0" presId="urn:microsoft.com/office/officeart/2005/8/layout/vList2"/>
    <dgm:cxn modelId="{02A298C3-D99A-42AC-BE67-412793098284}" type="presParOf" srcId="{CC279801-B57E-429C-81E2-79B4409D4E9D}" destId="{2833C250-012E-4D9E-9A4C-DBF44508018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D19B2F-EC0B-49C2-964B-09C268E6442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AFEFFC1-DEBC-4251-8989-014A18CEDB85}">
      <dgm:prSet/>
      <dgm:spPr/>
      <dgm:t>
        <a:bodyPr/>
        <a:lstStyle/>
        <a:p>
          <a:r>
            <a:rPr lang="en-US"/>
            <a:t>Player</a:t>
          </a:r>
        </a:p>
      </dgm:t>
    </dgm:pt>
    <dgm:pt modelId="{CADA8074-95A0-4484-8573-FFC0885D172B}" type="parTrans" cxnId="{F8EF2703-8219-4CA7-8594-3D6BAF6D4598}">
      <dgm:prSet/>
      <dgm:spPr/>
      <dgm:t>
        <a:bodyPr/>
        <a:lstStyle/>
        <a:p>
          <a:endParaRPr lang="en-US"/>
        </a:p>
      </dgm:t>
    </dgm:pt>
    <dgm:pt modelId="{79272387-C7B1-41BF-97EA-9BF3B9411374}" type="sibTrans" cxnId="{F8EF2703-8219-4CA7-8594-3D6BAF6D4598}">
      <dgm:prSet/>
      <dgm:spPr/>
      <dgm:t>
        <a:bodyPr/>
        <a:lstStyle/>
        <a:p>
          <a:endParaRPr lang="en-US"/>
        </a:p>
      </dgm:t>
    </dgm:pt>
    <dgm:pt modelId="{3CE44E4A-148F-4B2F-AB49-6301C5ADB429}">
      <dgm:prSet/>
      <dgm:spPr/>
      <dgm:t>
        <a:bodyPr/>
        <a:lstStyle/>
        <a:p>
          <a:r>
            <a:rPr lang="en-US" dirty="0"/>
            <a:t>Player Attack</a:t>
          </a:r>
        </a:p>
      </dgm:t>
    </dgm:pt>
    <dgm:pt modelId="{E8DFE198-7EDC-4588-B88C-017270B59060}" type="parTrans" cxnId="{1A6E07EC-9466-4955-BADC-985BAFA02200}">
      <dgm:prSet/>
      <dgm:spPr/>
      <dgm:t>
        <a:bodyPr/>
        <a:lstStyle/>
        <a:p>
          <a:endParaRPr lang="en-US"/>
        </a:p>
      </dgm:t>
    </dgm:pt>
    <dgm:pt modelId="{CA1E2C94-E5CA-4790-A12B-AA1DD6A2923A}" type="sibTrans" cxnId="{1A6E07EC-9466-4955-BADC-985BAFA02200}">
      <dgm:prSet/>
      <dgm:spPr/>
      <dgm:t>
        <a:bodyPr/>
        <a:lstStyle/>
        <a:p>
          <a:endParaRPr lang="en-US"/>
        </a:p>
      </dgm:t>
    </dgm:pt>
    <dgm:pt modelId="{02D4C15C-1B5F-41D1-A137-55B82396D719}">
      <dgm:prSet/>
      <dgm:spPr/>
      <dgm:t>
        <a:bodyPr/>
        <a:lstStyle/>
        <a:p>
          <a:r>
            <a:rPr lang="en-US" dirty="0"/>
            <a:t>Skill</a:t>
          </a:r>
        </a:p>
      </dgm:t>
    </dgm:pt>
    <dgm:pt modelId="{DC0BBD13-E55B-4B95-91F6-9105F64A0511}" type="parTrans" cxnId="{DD17867D-0E00-43EF-8257-B3B3F6CE5CF3}">
      <dgm:prSet/>
      <dgm:spPr/>
      <dgm:t>
        <a:bodyPr/>
        <a:lstStyle/>
        <a:p>
          <a:endParaRPr lang="en-US"/>
        </a:p>
      </dgm:t>
    </dgm:pt>
    <dgm:pt modelId="{FD4B0421-CFB3-4D74-81D1-8849003D355F}" type="sibTrans" cxnId="{DD17867D-0E00-43EF-8257-B3B3F6CE5CF3}">
      <dgm:prSet/>
      <dgm:spPr/>
      <dgm:t>
        <a:bodyPr/>
        <a:lstStyle/>
        <a:p>
          <a:endParaRPr lang="en-US"/>
        </a:p>
      </dgm:t>
    </dgm:pt>
    <dgm:pt modelId="{B90E712C-9084-4423-BE91-18B19CC5AD55}">
      <dgm:prSet/>
      <dgm:spPr/>
      <dgm:t>
        <a:bodyPr/>
        <a:lstStyle/>
        <a:p>
          <a:r>
            <a:rPr lang="en-US"/>
            <a:t>Enemy Move</a:t>
          </a:r>
        </a:p>
      </dgm:t>
    </dgm:pt>
    <dgm:pt modelId="{02BC8E4C-C731-47D5-9945-ADEC4674C288}" type="parTrans" cxnId="{443EC37E-A5A8-4E46-8B5D-0425149C19D3}">
      <dgm:prSet/>
      <dgm:spPr/>
      <dgm:t>
        <a:bodyPr/>
        <a:lstStyle/>
        <a:p>
          <a:endParaRPr lang="en-US"/>
        </a:p>
      </dgm:t>
    </dgm:pt>
    <dgm:pt modelId="{C34CF522-2163-4C1D-9583-02DD9F2D1FCB}" type="sibTrans" cxnId="{443EC37E-A5A8-4E46-8B5D-0425149C19D3}">
      <dgm:prSet/>
      <dgm:spPr/>
      <dgm:t>
        <a:bodyPr/>
        <a:lstStyle/>
        <a:p>
          <a:endParaRPr lang="en-US"/>
        </a:p>
      </dgm:t>
    </dgm:pt>
    <dgm:pt modelId="{C11AB16B-372E-45A4-B0B3-E3B2673941DC}" type="pres">
      <dgm:prSet presAssocID="{76D19B2F-EC0B-49C2-964B-09C268E6442B}" presName="linear" presStyleCnt="0">
        <dgm:presLayoutVars>
          <dgm:animLvl val="lvl"/>
          <dgm:resizeHandles val="exact"/>
        </dgm:presLayoutVars>
      </dgm:prSet>
      <dgm:spPr/>
    </dgm:pt>
    <dgm:pt modelId="{028BD5FB-A1E1-4AB5-84DB-028D739A923D}" type="pres">
      <dgm:prSet presAssocID="{EAFEFFC1-DEBC-4251-8989-014A18CEDB8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A930E5B-1006-4039-B0E0-675731B2D11C}" type="pres">
      <dgm:prSet presAssocID="{79272387-C7B1-41BF-97EA-9BF3B9411374}" presName="spacer" presStyleCnt="0"/>
      <dgm:spPr/>
    </dgm:pt>
    <dgm:pt modelId="{D5313BB2-8679-4947-8DCF-B36A1038D052}" type="pres">
      <dgm:prSet presAssocID="{3CE44E4A-148F-4B2F-AB49-6301C5ADB42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D9CE2A8-5DF2-43FF-93C9-85421291B9A2}" type="pres">
      <dgm:prSet presAssocID="{CA1E2C94-E5CA-4790-A12B-AA1DD6A2923A}" presName="spacer" presStyleCnt="0"/>
      <dgm:spPr/>
    </dgm:pt>
    <dgm:pt modelId="{D8283D3C-7FA5-4191-AFA6-6614C9FA3769}" type="pres">
      <dgm:prSet presAssocID="{02D4C15C-1B5F-41D1-A137-55B82396D71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933214E-342A-4942-9272-09D2725FE548}" type="pres">
      <dgm:prSet presAssocID="{FD4B0421-CFB3-4D74-81D1-8849003D355F}" presName="spacer" presStyleCnt="0"/>
      <dgm:spPr/>
    </dgm:pt>
    <dgm:pt modelId="{B4CA7D58-0F02-4F29-8A5D-9EEBCEF10127}" type="pres">
      <dgm:prSet presAssocID="{B90E712C-9084-4423-BE91-18B19CC5AD5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8EF2703-8219-4CA7-8594-3D6BAF6D4598}" srcId="{76D19B2F-EC0B-49C2-964B-09C268E6442B}" destId="{EAFEFFC1-DEBC-4251-8989-014A18CEDB85}" srcOrd="0" destOrd="0" parTransId="{CADA8074-95A0-4484-8573-FFC0885D172B}" sibTransId="{79272387-C7B1-41BF-97EA-9BF3B9411374}"/>
    <dgm:cxn modelId="{8C9B870A-8394-4BBB-BA85-61F8F8E4DD94}" type="presOf" srcId="{76D19B2F-EC0B-49C2-964B-09C268E6442B}" destId="{C11AB16B-372E-45A4-B0B3-E3B2673941DC}" srcOrd="0" destOrd="0" presId="urn:microsoft.com/office/officeart/2005/8/layout/vList2"/>
    <dgm:cxn modelId="{814C3B1D-5C51-4B05-91B3-457CFC4D36C6}" type="presOf" srcId="{02D4C15C-1B5F-41D1-A137-55B82396D719}" destId="{D8283D3C-7FA5-4191-AFA6-6614C9FA3769}" srcOrd="0" destOrd="0" presId="urn:microsoft.com/office/officeart/2005/8/layout/vList2"/>
    <dgm:cxn modelId="{DD17867D-0E00-43EF-8257-B3B3F6CE5CF3}" srcId="{76D19B2F-EC0B-49C2-964B-09C268E6442B}" destId="{02D4C15C-1B5F-41D1-A137-55B82396D719}" srcOrd="2" destOrd="0" parTransId="{DC0BBD13-E55B-4B95-91F6-9105F64A0511}" sibTransId="{FD4B0421-CFB3-4D74-81D1-8849003D355F}"/>
    <dgm:cxn modelId="{443EC37E-A5A8-4E46-8B5D-0425149C19D3}" srcId="{76D19B2F-EC0B-49C2-964B-09C268E6442B}" destId="{B90E712C-9084-4423-BE91-18B19CC5AD55}" srcOrd="3" destOrd="0" parTransId="{02BC8E4C-C731-47D5-9945-ADEC4674C288}" sibTransId="{C34CF522-2163-4C1D-9583-02DD9F2D1FCB}"/>
    <dgm:cxn modelId="{B58F28B5-DA6C-4C50-B1D2-3E1B49AD2F14}" type="presOf" srcId="{B90E712C-9084-4423-BE91-18B19CC5AD55}" destId="{B4CA7D58-0F02-4F29-8A5D-9EEBCEF10127}" srcOrd="0" destOrd="0" presId="urn:microsoft.com/office/officeart/2005/8/layout/vList2"/>
    <dgm:cxn modelId="{A8B5F0C8-D795-4B9A-80E1-F2830244BD50}" type="presOf" srcId="{3CE44E4A-148F-4B2F-AB49-6301C5ADB429}" destId="{D5313BB2-8679-4947-8DCF-B36A1038D052}" srcOrd="0" destOrd="0" presId="urn:microsoft.com/office/officeart/2005/8/layout/vList2"/>
    <dgm:cxn modelId="{7DBCCBC9-806A-4BF2-9D25-0F6DFFFD8EBA}" type="presOf" srcId="{EAFEFFC1-DEBC-4251-8989-014A18CEDB85}" destId="{028BD5FB-A1E1-4AB5-84DB-028D739A923D}" srcOrd="0" destOrd="0" presId="urn:microsoft.com/office/officeart/2005/8/layout/vList2"/>
    <dgm:cxn modelId="{1A6E07EC-9466-4955-BADC-985BAFA02200}" srcId="{76D19B2F-EC0B-49C2-964B-09C268E6442B}" destId="{3CE44E4A-148F-4B2F-AB49-6301C5ADB429}" srcOrd="1" destOrd="0" parTransId="{E8DFE198-7EDC-4588-B88C-017270B59060}" sibTransId="{CA1E2C94-E5CA-4790-A12B-AA1DD6A2923A}"/>
    <dgm:cxn modelId="{D1270A54-492F-4682-A3AA-16FDF4452FAB}" type="presParOf" srcId="{C11AB16B-372E-45A4-B0B3-E3B2673941DC}" destId="{028BD5FB-A1E1-4AB5-84DB-028D739A923D}" srcOrd="0" destOrd="0" presId="urn:microsoft.com/office/officeart/2005/8/layout/vList2"/>
    <dgm:cxn modelId="{871B32A9-0632-4B5F-A1EA-BBFB8983FF71}" type="presParOf" srcId="{C11AB16B-372E-45A4-B0B3-E3B2673941DC}" destId="{3A930E5B-1006-4039-B0E0-675731B2D11C}" srcOrd="1" destOrd="0" presId="urn:microsoft.com/office/officeart/2005/8/layout/vList2"/>
    <dgm:cxn modelId="{33336C26-AD05-4434-8326-898A624EA2E7}" type="presParOf" srcId="{C11AB16B-372E-45A4-B0B3-E3B2673941DC}" destId="{D5313BB2-8679-4947-8DCF-B36A1038D052}" srcOrd="2" destOrd="0" presId="urn:microsoft.com/office/officeart/2005/8/layout/vList2"/>
    <dgm:cxn modelId="{ABF1826E-1F84-46F8-9189-CCA09783E65D}" type="presParOf" srcId="{C11AB16B-372E-45A4-B0B3-E3B2673941DC}" destId="{CD9CE2A8-5DF2-43FF-93C9-85421291B9A2}" srcOrd="3" destOrd="0" presId="urn:microsoft.com/office/officeart/2005/8/layout/vList2"/>
    <dgm:cxn modelId="{3FA3AB95-0E66-4E0D-8AEE-01E46C87913B}" type="presParOf" srcId="{C11AB16B-372E-45A4-B0B3-E3B2673941DC}" destId="{D8283D3C-7FA5-4191-AFA6-6614C9FA3769}" srcOrd="4" destOrd="0" presId="urn:microsoft.com/office/officeart/2005/8/layout/vList2"/>
    <dgm:cxn modelId="{3D45AD4A-E801-45B7-8840-21CE7BEEAFD2}" type="presParOf" srcId="{C11AB16B-372E-45A4-B0B3-E3B2673941DC}" destId="{C933214E-342A-4942-9272-09D2725FE548}" srcOrd="5" destOrd="0" presId="urn:microsoft.com/office/officeart/2005/8/layout/vList2"/>
    <dgm:cxn modelId="{3B12BA7E-AF70-4BF6-9BCA-1F73AB9C87C2}" type="presParOf" srcId="{C11AB16B-372E-45A4-B0B3-E3B2673941DC}" destId="{B4CA7D58-0F02-4F29-8A5D-9EEBCEF1012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CE90641-8711-42C7-A815-3571CFAD8831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9827CDF0-0EF3-49AC-BABC-2B75ACFEA56C}">
      <dgm:prSet/>
      <dgm:spPr/>
      <dgm:t>
        <a:bodyPr/>
        <a:lstStyle/>
        <a:p>
          <a:r>
            <a:rPr lang="en-US"/>
            <a:t>Fire</a:t>
          </a:r>
        </a:p>
      </dgm:t>
    </dgm:pt>
    <dgm:pt modelId="{97861B0D-23BA-47D2-A02E-500F7CE961C8}" type="parTrans" cxnId="{7BDCD778-D953-4ED3-A697-9710303E5613}">
      <dgm:prSet/>
      <dgm:spPr/>
      <dgm:t>
        <a:bodyPr/>
        <a:lstStyle/>
        <a:p>
          <a:endParaRPr lang="en-US"/>
        </a:p>
      </dgm:t>
    </dgm:pt>
    <dgm:pt modelId="{04948314-8004-47E1-89AD-35E527F74013}" type="sibTrans" cxnId="{7BDCD778-D953-4ED3-A697-9710303E5613}">
      <dgm:prSet/>
      <dgm:spPr/>
      <dgm:t>
        <a:bodyPr/>
        <a:lstStyle/>
        <a:p>
          <a:endParaRPr lang="en-US"/>
        </a:p>
      </dgm:t>
    </dgm:pt>
    <dgm:pt modelId="{C7C1B765-B4EF-4CAF-B623-29AF226785B7}">
      <dgm:prSet/>
      <dgm:spPr/>
      <dgm:t>
        <a:bodyPr/>
        <a:lstStyle/>
        <a:p>
          <a:r>
            <a:rPr lang="en-US"/>
            <a:t>Continuous skill</a:t>
          </a:r>
        </a:p>
      </dgm:t>
    </dgm:pt>
    <dgm:pt modelId="{812621BA-F4F6-4D50-B41F-9D3074E70AE3}" type="parTrans" cxnId="{80D598E3-2DD1-42FB-8D72-F705FA28B943}">
      <dgm:prSet/>
      <dgm:spPr/>
      <dgm:t>
        <a:bodyPr/>
        <a:lstStyle/>
        <a:p>
          <a:endParaRPr lang="en-US"/>
        </a:p>
      </dgm:t>
    </dgm:pt>
    <dgm:pt modelId="{C6CC5A76-95DF-49C9-9A38-4205C580360F}" type="sibTrans" cxnId="{80D598E3-2DD1-42FB-8D72-F705FA28B943}">
      <dgm:prSet/>
      <dgm:spPr/>
      <dgm:t>
        <a:bodyPr/>
        <a:lstStyle/>
        <a:p>
          <a:endParaRPr lang="en-US"/>
        </a:p>
      </dgm:t>
    </dgm:pt>
    <dgm:pt modelId="{F04642C5-E313-4E73-8341-54D001D2A772}">
      <dgm:prSet/>
      <dgm:spPr/>
      <dgm:t>
        <a:bodyPr/>
        <a:lstStyle/>
        <a:p>
          <a:r>
            <a:rPr lang="en-US"/>
            <a:t>Earth</a:t>
          </a:r>
        </a:p>
      </dgm:t>
    </dgm:pt>
    <dgm:pt modelId="{FBD98103-E718-4EA7-BFB1-9D66D62F7B07}" type="parTrans" cxnId="{F57EA128-FDF4-4E12-9F70-8FFC50395EC7}">
      <dgm:prSet/>
      <dgm:spPr/>
      <dgm:t>
        <a:bodyPr/>
        <a:lstStyle/>
        <a:p>
          <a:endParaRPr lang="en-US"/>
        </a:p>
      </dgm:t>
    </dgm:pt>
    <dgm:pt modelId="{6313DE4D-2205-4955-99B6-B85A3EDDC96B}" type="sibTrans" cxnId="{F57EA128-FDF4-4E12-9F70-8FFC50395EC7}">
      <dgm:prSet/>
      <dgm:spPr/>
      <dgm:t>
        <a:bodyPr/>
        <a:lstStyle/>
        <a:p>
          <a:endParaRPr lang="en-US"/>
        </a:p>
      </dgm:t>
    </dgm:pt>
    <dgm:pt modelId="{B6300F08-C3DF-4676-AF27-C3D130B4FCE5}">
      <dgm:prSet/>
      <dgm:spPr/>
      <dgm:t>
        <a:bodyPr/>
        <a:lstStyle/>
        <a:p>
          <a:r>
            <a:rPr lang="en-US"/>
            <a:t>Long Press </a:t>
          </a:r>
        </a:p>
      </dgm:t>
    </dgm:pt>
    <dgm:pt modelId="{C37F65CC-B831-4927-8AD7-9CBC3FB6B3D7}" type="parTrans" cxnId="{61294ED0-E9FF-4A11-B934-EC9AD67115B4}">
      <dgm:prSet/>
      <dgm:spPr/>
      <dgm:t>
        <a:bodyPr/>
        <a:lstStyle/>
        <a:p>
          <a:endParaRPr lang="en-US"/>
        </a:p>
      </dgm:t>
    </dgm:pt>
    <dgm:pt modelId="{1D2EAF57-0C1C-4637-8E77-334940525DEA}" type="sibTrans" cxnId="{61294ED0-E9FF-4A11-B934-EC9AD67115B4}">
      <dgm:prSet/>
      <dgm:spPr/>
      <dgm:t>
        <a:bodyPr/>
        <a:lstStyle/>
        <a:p>
          <a:endParaRPr lang="en-US"/>
        </a:p>
      </dgm:t>
    </dgm:pt>
    <dgm:pt modelId="{38D4DC3C-20F6-4565-B569-D0C69116CCF0}">
      <dgm:prSet/>
      <dgm:spPr/>
      <dgm:t>
        <a:bodyPr/>
        <a:lstStyle/>
        <a:p>
          <a:r>
            <a:rPr lang="en-US"/>
            <a:t>Air</a:t>
          </a:r>
        </a:p>
      </dgm:t>
    </dgm:pt>
    <dgm:pt modelId="{461E0720-7A74-44C9-AC86-1B13D0B1D035}" type="parTrans" cxnId="{E25990F7-02FB-4830-91C4-AE76108BDB13}">
      <dgm:prSet/>
      <dgm:spPr/>
      <dgm:t>
        <a:bodyPr/>
        <a:lstStyle/>
        <a:p>
          <a:endParaRPr lang="en-US"/>
        </a:p>
      </dgm:t>
    </dgm:pt>
    <dgm:pt modelId="{15391C35-7122-4FB0-92F1-F071A60523E5}" type="sibTrans" cxnId="{E25990F7-02FB-4830-91C4-AE76108BDB13}">
      <dgm:prSet/>
      <dgm:spPr/>
      <dgm:t>
        <a:bodyPr/>
        <a:lstStyle/>
        <a:p>
          <a:endParaRPr lang="en-US"/>
        </a:p>
      </dgm:t>
    </dgm:pt>
    <dgm:pt modelId="{EA07A3CD-48CB-4698-AF4C-45092E4889D0}">
      <dgm:prSet/>
      <dgm:spPr/>
      <dgm:t>
        <a:bodyPr/>
        <a:lstStyle/>
        <a:p>
          <a:r>
            <a:rPr lang="en-US"/>
            <a:t>Player Movement</a:t>
          </a:r>
        </a:p>
      </dgm:t>
    </dgm:pt>
    <dgm:pt modelId="{5DBB2E0C-58AD-44B3-981F-A46DE6704D31}" type="parTrans" cxnId="{530AE8F6-D634-42FD-B6B4-D0A2D6E85198}">
      <dgm:prSet/>
      <dgm:spPr/>
      <dgm:t>
        <a:bodyPr/>
        <a:lstStyle/>
        <a:p>
          <a:endParaRPr lang="en-US"/>
        </a:p>
      </dgm:t>
    </dgm:pt>
    <dgm:pt modelId="{4221ABDF-7CB8-4593-9F24-6BE5088FC5C6}" type="sibTrans" cxnId="{530AE8F6-D634-42FD-B6B4-D0A2D6E85198}">
      <dgm:prSet/>
      <dgm:spPr/>
      <dgm:t>
        <a:bodyPr/>
        <a:lstStyle/>
        <a:p>
          <a:endParaRPr lang="en-US"/>
        </a:p>
      </dgm:t>
    </dgm:pt>
    <dgm:pt modelId="{A6D87760-AD2A-46B1-A70E-0DBA1220169F}">
      <dgm:prSet/>
      <dgm:spPr/>
      <dgm:t>
        <a:bodyPr/>
        <a:lstStyle/>
        <a:p>
          <a:r>
            <a:rPr lang="en-US"/>
            <a:t>Water</a:t>
          </a:r>
        </a:p>
      </dgm:t>
    </dgm:pt>
    <dgm:pt modelId="{055BAC88-291A-4BEB-A8B8-62A5912AE795}" type="parTrans" cxnId="{032A80D5-030B-4C59-BC31-21D084F0BB03}">
      <dgm:prSet/>
      <dgm:spPr/>
      <dgm:t>
        <a:bodyPr/>
        <a:lstStyle/>
        <a:p>
          <a:endParaRPr lang="en-US"/>
        </a:p>
      </dgm:t>
    </dgm:pt>
    <dgm:pt modelId="{4251D691-ACEA-4E74-926D-7A0153CAF90C}" type="sibTrans" cxnId="{032A80D5-030B-4C59-BC31-21D084F0BB03}">
      <dgm:prSet/>
      <dgm:spPr/>
      <dgm:t>
        <a:bodyPr/>
        <a:lstStyle/>
        <a:p>
          <a:endParaRPr lang="en-US"/>
        </a:p>
      </dgm:t>
    </dgm:pt>
    <dgm:pt modelId="{250857CF-7DA8-4E00-8C2E-A80037991780}">
      <dgm:prSet/>
      <dgm:spPr/>
      <dgm:t>
        <a:bodyPr/>
        <a:lstStyle/>
        <a:p>
          <a:r>
            <a:rPr lang="en-US"/>
            <a:t>Enemy Control</a:t>
          </a:r>
        </a:p>
      </dgm:t>
    </dgm:pt>
    <dgm:pt modelId="{02F032E3-881E-49F9-ABEA-FDB609C5D77F}" type="parTrans" cxnId="{3B83026E-7DB3-4A2A-9F0F-D4971803EF48}">
      <dgm:prSet/>
      <dgm:spPr/>
      <dgm:t>
        <a:bodyPr/>
        <a:lstStyle/>
        <a:p>
          <a:endParaRPr lang="en-US"/>
        </a:p>
      </dgm:t>
    </dgm:pt>
    <dgm:pt modelId="{E57D5286-FDF2-435B-9A28-C5F958CB4717}" type="sibTrans" cxnId="{3B83026E-7DB3-4A2A-9F0F-D4971803EF48}">
      <dgm:prSet/>
      <dgm:spPr/>
      <dgm:t>
        <a:bodyPr/>
        <a:lstStyle/>
        <a:p>
          <a:endParaRPr lang="en-US"/>
        </a:p>
      </dgm:t>
    </dgm:pt>
    <dgm:pt modelId="{7B941AD1-EEF1-41BE-886F-899F5781C07C}" type="pres">
      <dgm:prSet presAssocID="{2CE90641-8711-42C7-A815-3571CFAD8831}" presName="linear" presStyleCnt="0">
        <dgm:presLayoutVars>
          <dgm:dir/>
          <dgm:animLvl val="lvl"/>
          <dgm:resizeHandles val="exact"/>
        </dgm:presLayoutVars>
      </dgm:prSet>
      <dgm:spPr/>
    </dgm:pt>
    <dgm:pt modelId="{2D4821FB-1A40-451B-9CBD-CB398EF5EEE0}" type="pres">
      <dgm:prSet presAssocID="{9827CDF0-0EF3-49AC-BABC-2B75ACFEA56C}" presName="parentLin" presStyleCnt="0"/>
      <dgm:spPr/>
    </dgm:pt>
    <dgm:pt modelId="{1523B723-2A3F-48C4-AF8C-DC763956DE8C}" type="pres">
      <dgm:prSet presAssocID="{9827CDF0-0EF3-49AC-BABC-2B75ACFEA56C}" presName="parentLeftMargin" presStyleLbl="node1" presStyleIdx="0" presStyleCnt="4"/>
      <dgm:spPr/>
    </dgm:pt>
    <dgm:pt modelId="{3C8287E1-7B2A-4C89-962B-A8717E44B613}" type="pres">
      <dgm:prSet presAssocID="{9827CDF0-0EF3-49AC-BABC-2B75ACFEA56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0475A05-B2F3-4A0E-ACE8-EA5991C50198}" type="pres">
      <dgm:prSet presAssocID="{9827CDF0-0EF3-49AC-BABC-2B75ACFEA56C}" presName="negativeSpace" presStyleCnt="0"/>
      <dgm:spPr/>
    </dgm:pt>
    <dgm:pt modelId="{1A1AD101-9CAA-4057-A30A-3B71E85E2637}" type="pres">
      <dgm:prSet presAssocID="{9827CDF0-0EF3-49AC-BABC-2B75ACFEA56C}" presName="childText" presStyleLbl="conFgAcc1" presStyleIdx="0" presStyleCnt="4">
        <dgm:presLayoutVars>
          <dgm:bulletEnabled val="1"/>
        </dgm:presLayoutVars>
      </dgm:prSet>
      <dgm:spPr/>
    </dgm:pt>
    <dgm:pt modelId="{1D3AB250-2A64-4EB8-BE42-F7D1D0F3D219}" type="pres">
      <dgm:prSet presAssocID="{04948314-8004-47E1-89AD-35E527F74013}" presName="spaceBetweenRectangles" presStyleCnt="0"/>
      <dgm:spPr/>
    </dgm:pt>
    <dgm:pt modelId="{89872576-AE03-45B3-8A7C-083BB868FA20}" type="pres">
      <dgm:prSet presAssocID="{F04642C5-E313-4E73-8341-54D001D2A772}" presName="parentLin" presStyleCnt="0"/>
      <dgm:spPr/>
    </dgm:pt>
    <dgm:pt modelId="{E99FD001-1806-4BA4-80C9-CB41DE833EA6}" type="pres">
      <dgm:prSet presAssocID="{F04642C5-E313-4E73-8341-54D001D2A772}" presName="parentLeftMargin" presStyleLbl="node1" presStyleIdx="0" presStyleCnt="4"/>
      <dgm:spPr/>
    </dgm:pt>
    <dgm:pt modelId="{9B13623C-AB68-454E-B450-8B4EDA146F0F}" type="pres">
      <dgm:prSet presAssocID="{F04642C5-E313-4E73-8341-54D001D2A77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D0FF864-13C6-42E7-B346-6D2C10F900F5}" type="pres">
      <dgm:prSet presAssocID="{F04642C5-E313-4E73-8341-54D001D2A772}" presName="negativeSpace" presStyleCnt="0"/>
      <dgm:spPr/>
    </dgm:pt>
    <dgm:pt modelId="{29693AAF-96BC-4E9A-8723-1907E8C4FBDB}" type="pres">
      <dgm:prSet presAssocID="{F04642C5-E313-4E73-8341-54D001D2A772}" presName="childText" presStyleLbl="conFgAcc1" presStyleIdx="1" presStyleCnt="4">
        <dgm:presLayoutVars>
          <dgm:bulletEnabled val="1"/>
        </dgm:presLayoutVars>
      </dgm:prSet>
      <dgm:spPr/>
    </dgm:pt>
    <dgm:pt modelId="{227356B3-353B-48A6-B92B-D3BBB090E2E1}" type="pres">
      <dgm:prSet presAssocID="{6313DE4D-2205-4955-99B6-B85A3EDDC96B}" presName="spaceBetweenRectangles" presStyleCnt="0"/>
      <dgm:spPr/>
    </dgm:pt>
    <dgm:pt modelId="{FC5D2804-1954-475E-A14F-9DFD0C68CC1E}" type="pres">
      <dgm:prSet presAssocID="{38D4DC3C-20F6-4565-B569-D0C69116CCF0}" presName="parentLin" presStyleCnt="0"/>
      <dgm:spPr/>
    </dgm:pt>
    <dgm:pt modelId="{DB61C06E-7528-4531-9609-C8DD7BD863A9}" type="pres">
      <dgm:prSet presAssocID="{38D4DC3C-20F6-4565-B569-D0C69116CCF0}" presName="parentLeftMargin" presStyleLbl="node1" presStyleIdx="1" presStyleCnt="4"/>
      <dgm:spPr/>
    </dgm:pt>
    <dgm:pt modelId="{018D1DBF-C45F-400E-AA83-294FA6DF0A0F}" type="pres">
      <dgm:prSet presAssocID="{38D4DC3C-20F6-4565-B569-D0C69116CCF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44394A8-106F-46D4-B5E7-B90DCC13EEE2}" type="pres">
      <dgm:prSet presAssocID="{38D4DC3C-20F6-4565-B569-D0C69116CCF0}" presName="negativeSpace" presStyleCnt="0"/>
      <dgm:spPr/>
    </dgm:pt>
    <dgm:pt modelId="{6AA97039-16C7-443C-8A0B-BB28A570928D}" type="pres">
      <dgm:prSet presAssocID="{38D4DC3C-20F6-4565-B569-D0C69116CCF0}" presName="childText" presStyleLbl="conFgAcc1" presStyleIdx="2" presStyleCnt="4">
        <dgm:presLayoutVars>
          <dgm:bulletEnabled val="1"/>
        </dgm:presLayoutVars>
      </dgm:prSet>
      <dgm:spPr/>
    </dgm:pt>
    <dgm:pt modelId="{3BEE2EA5-FB54-40EE-921C-3A5D7E492F8F}" type="pres">
      <dgm:prSet presAssocID="{15391C35-7122-4FB0-92F1-F071A60523E5}" presName="spaceBetweenRectangles" presStyleCnt="0"/>
      <dgm:spPr/>
    </dgm:pt>
    <dgm:pt modelId="{4F05D50C-30C2-4803-84D9-DF594255BC8D}" type="pres">
      <dgm:prSet presAssocID="{A6D87760-AD2A-46B1-A70E-0DBA1220169F}" presName="parentLin" presStyleCnt="0"/>
      <dgm:spPr/>
    </dgm:pt>
    <dgm:pt modelId="{C0919421-26C8-4718-AF0E-38E565836037}" type="pres">
      <dgm:prSet presAssocID="{A6D87760-AD2A-46B1-A70E-0DBA1220169F}" presName="parentLeftMargin" presStyleLbl="node1" presStyleIdx="2" presStyleCnt="4"/>
      <dgm:spPr/>
    </dgm:pt>
    <dgm:pt modelId="{55F91CF8-E9B4-42D1-9AF7-A0B082BDD420}" type="pres">
      <dgm:prSet presAssocID="{A6D87760-AD2A-46B1-A70E-0DBA1220169F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95738B19-21FB-4346-9AA4-371D0D19FAD2}" type="pres">
      <dgm:prSet presAssocID="{A6D87760-AD2A-46B1-A70E-0DBA1220169F}" presName="negativeSpace" presStyleCnt="0"/>
      <dgm:spPr/>
    </dgm:pt>
    <dgm:pt modelId="{A537A237-ED97-42F9-9D77-9449D0DBE792}" type="pres">
      <dgm:prSet presAssocID="{A6D87760-AD2A-46B1-A70E-0DBA1220169F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80D4270B-6BDC-41E4-8F73-ACFEEE91A41A}" type="presOf" srcId="{38D4DC3C-20F6-4565-B569-D0C69116CCF0}" destId="{018D1DBF-C45F-400E-AA83-294FA6DF0A0F}" srcOrd="1" destOrd="0" presId="urn:microsoft.com/office/officeart/2005/8/layout/list1"/>
    <dgm:cxn modelId="{F57EA128-FDF4-4E12-9F70-8FFC50395EC7}" srcId="{2CE90641-8711-42C7-A815-3571CFAD8831}" destId="{F04642C5-E313-4E73-8341-54D001D2A772}" srcOrd="1" destOrd="0" parTransId="{FBD98103-E718-4EA7-BFB1-9D66D62F7B07}" sibTransId="{6313DE4D-2205-4955-99B6-B85A3EDDC96B}"/>
    <dgm:cxn modelId="{94A26F34-9AFE-4EC5-8DC4-3439BBC4FA53}" type="presOf" srcId="{38D4DC3C-20F6-4565-B569-D0C69116CCF0}" destId="{DB61C06E-7528-4531-9609-C8DD7BD863A9}" srcOrd="0" destOrd="0" presId="urn:microsoft.com/office/officeart/2005/8/layout/list1"/>
    <dgm:cxn modelId="{5EDE113F-710E-44BB-B3EC-B474CE4E4DAC}" type="presOf" srcId="{A6D87760-AD2A-46B1-A70E-0DBA1220169F}" destId="{C0919421-26C8-4718-AF0E-38E565836037}" srcOrd="0" destOrd="0" presId="urn:microsoft.com/office/officeart/2005/8/layout/list1"/>
    <dgm:cxn modelId="{67968C3F-CB6E-49DC-ADB7-5DC452675161}" type="presOf" srcId="{C7C1B765-B4EF-4CAF-B623-29AF226785B7}" destId="{1A1AD101-9CAA-4057-A30A-3B71E85E2637}" srcOrd="0" destOrd="0" presId="urn:microsoft.com/office/officeart/2005/8/layout/list1"/>
    <dgm:cxn modelId="{CF417466-5892-4403-8779-5CD5FD1B83F2}" type="presOf" srcId="{A6D87760-AD2A-46B1-A70E-0DBA1220169F}" destId="{55F91CF8-E9B4-42D1-9AF7-A0B082BDD420}" srcOrd="1" destOrd="0" presId="urn:microsoft.com/office/officeart/2005/8/layout/list1"/>
    <dgm:cxn modelId="{855AAB48-A195-4B8C-875F-5A6187703A86}" type="presOf" srcId="{F04642C5-E313-4E73-8341-54D001D2A772}" destId="{9B13623C-AB68-454E-B450-8B4EDA146F0F}" srcOrd="1" destOrd="0" presId="urn:microsoft.com/office/officeart/2005/8/layout/list1"/>
    <dgm:cxn modelId="{3B83026E-7DB3-4A2A-9F0F-D4971803EF48}" srcId="{A6D87760-AD2A-46B1-A70E-0DBA1220169F}" destId="{250857CF-7DA8-4E00-8C2E-A80037991780}" srcOrd="0" destOrd="0" parTransId="{02F032E3-881E-49F9-ABEA-FDB609C5D77F}" sibTransId="{E57D5286-FDF2-435B-9A28-C5F958CB4717}"/>
    <dgm:cxn modelId="{2B1E5C70-A74F-463A-8214-8B3781535837}" type="presOf" srcId="{B6300F08-C3DF-4676-AF27-C3D130B4FCE5}" destId="{29693AAF-96BC-4E9A-8723-1907E8C4FBDB}" srcOrd="0" destOrd="0" presId="urn:microsoft.com/office/officeart/2005/8/layout/list1"/>
    <dgm:cxn modelId="{FE7F6951-634F-4388-AE96-20148D591DAC}" type="presOf" srcId="{F04642C5-E313-4E73-8341-54D001D2A772}" destId="{E99FD001-1806-4BA4-80C9-CB41DE833EA6}" srcOrd="0" destOrd="0" presId="urn:microsoft.com/office/officeart/2005/8/layout/list1"/>
    <dgm:cxn modelId="{70C32073-2670-4F73-A4DA-7DA74E461104}" type="presOf" srcId="{9827CDF0-0EF3-49AC-BABC-2B75ACFEA56C}" destId="{3C8287E1-7B2A-4C89-962B-A8717E44B613}" srcOrd="1" destOrd="0" presId="urn:microsoft.com/office/officeart/2005/8/layout/list1"/>
    <dgm:cxn modelId="{7BDCD778-D953-4ED3-A697-9710303E5613}" srcId="{2CE90641-8711-42C7-A815-3571CFAD8831}" destId="{9827CDF0-0EF3-49AC-BABC-2B75ACFEA56C}" srcOrd="0" destOrd="0" parTransId="{97861B0D-23BA-47D2-A02E-500F7CE961C8}" sibTransId="{04948314-8004-47E1-89AD-35E527F74013}"/>
    <dgm:cxn modelId="{1B2C6D87-C229-4C7C-8302-DFC0282AC3AB}" type="presOf" srcId="{EA07A3CD-48CB-4698-AF4C-45092E4889D0}" destId="{6AA97039-16C7-443C-8A0B-BB28A570928D}" srcOrd="0" destOrd="0" presId="urn:microsoft.com/office/officeart/2005/8/layout/list1"/>
    <dgm:cxn modelId="{DB7214C8-6003-4056-8F99-4E011EA8D614}" type="presOf" srcId="{2CE90641-8711-42C7-A815-3571CFAD8831}" destId="{7B941AD1-EEF1-41BE-886F-899F5781C07C}" srcOrd="0" destOrd="0" presId="urn:microsoft.com/office/officeart/2005/8/layout/list1"/>
    <dgm:cxn modelId="{61294ED0-E9FF-4A11-B934-EC9AD67115B4}" srcId="{F04642C5-E313-4E73-8341-54D001D2A772}" destId="{B6300F08-C3DF-4676-AF27-C3D130B4FCE5}" srcOrd="0" destOrd="0" parTransId="{C37F65CC-B831-4927-8AD7-9CBC3FB6B3D7}" sibTransId="{1D2EAF57-0C1C-4637-8E77-334940525DEA}"/>
    <dgm:cxn modelId="{032A80D5-030B-4C59-BC31-21D084F0BB03}" srcId="{2CE90641-8711-42C7-A815-3571CFAD8831}" destId="{A6D87760-AD2A-46B1-A70E-0DBA1220169F}" srcOrd="3" destOrd="0" parTransId="{055BAC88-291A-4BEB-A8B8-62A5912AE795}" sibTransId="{4251D691-ACEA-4E74-926D-7A0153CAF90C}"/>
    <dgm:cxn modelId="{80D598E3-2DD1-42FB-8D72-F705FA28B943}" srcId="{9827CDF0-0EF3-49AC-BABC-2B75ACFEA56C}" destId="{C7C1B765-B4EF-4CAF-B623-29AF226785B7}" srcOrd="0" destOrd="0" parTransId="{812621BA-F4F6-4D50-B41F-9D3074E70AE3}" sibTransId="{C6CC5A76-95DF-49C9-9A38-4205C580360F}"/>
    <dgm:cxn modelId="{B88423F0-1E11-480D-8284-899F9542A09C}" type="presOf" srcId="{250857CF-7DA8-4E00-8C2E-A80037991780}" destId="{A537A237-ED97-42F9-9D77-9449D0DBE792}" srcOrd="0" destOrd="0" presId="urn:microsoft.com/office/officeart/2005/8/layout/list1"/>
    <dgm:cxn modelId="{530AE8F6-D634-42FD-B6B4-D0A2D6E85198}" srcId="{38D4DC3C-20F6-4565-B569-D0C69116CCF0}" destId="{EA07A3CD-48CB-4698-AF4C-45092E4889D0}" srcOrd="0" destOrd="0" parTransId="{5DBB2E0C-58AD-44B3-981F-A46DE6704D31}" sibTransId="{4221ABDF-7CB8-4593-9F24-6BE5088FC5C6}"/>
    <dgm:cxn modelId="{E25990F7-02FB-4830-91C4-AE76108BDB13}" srcId="{2CE90641-8711-42C7-A815-3571CFAD8831}" destId="{38D4DC3C-20F6-4565-B569-D0C69116CCF0}" srcOrd="2" destOrd="0" parTransId="{461E0720-7A74-44C9-AC86-1B13D0B1D035}" sibTransId="{15391C35-7122-4FB0-92F1-F071A60523E5}"/>
    <dgm:cxn modelId="{712424FB-8855-4F3D-98CD-56E465C7074B}" type="presOf" srcId="{9827CDF0-0EF3-49AC-BABC-2B75ACFEA56C}" destId="{1523B723-2A3F-48C4-AF8C-DC763956DE8C}" srcOrd="0" destOrd="0" presId="urn:microsoft.com/office/officeart/2005/8/layout/list1"/>
    <dgm:cxn modelId="{06F7ED26-1062-45A1-BE0D-1E79D62B3E2F}" type="presParOf" srcId="{7B941AD1-EEF1-41BE-886F-899F5781C07C}" destId="{2D4821FB-1A40-451B-9CBD-CB398EF5EEE0}" srcOrd="0" destOrd="0" presId="urn:microsoft.com/office/officeart/2005/8/layout/list1"/>
    <dgm:cxn modelId="{BD343300-945C-4A58-B581-C6351C900DCF}" type="presParOf" srcId="{2D4821FB-1A40-451B-9CBD-CB398EF5EEE0}" destId="{1523B723-2A3F-48C4-AF8C-DC763956DE8C}" srcOrd="0" destOrd="0" presId="urn:microsoft.com/office/officeart/2005/8/layout/list1"/>
    <dgm:cxn modelId="{3F87BD9D-28F2-4D62-99FC-FE72B8A14A21}" type="presParOf" srcId="{2D4821FB-1A40-451B-9CBD-CB398EF5EEE0}" destId="{3C8287E1-7B2A-4C89-962B-A8717E44B613}" srcOrd="1" destOrd="0" presId="urn:microsoft.com/office/officeart/2005/8/layout/list1"/>
    <dgm:cxn modelId="{CAF5652E-39E1-44B7-8554-D0E986A72E65}" type="presParOf" srcId="{7B941AD1-EEF1-41BE-886F-899F5781C07C}" destId="{80475A05-B2F3-4A0E-ACE8-EA5991C50198}" srcOrd="1" destOrd="0" presId="urn:microsoft.com/office/officeart/2005/8/layout/list1"/>
    <dgm:cxn modelId="{D2A6EE0A-7FE8-464C-9F11-2A9C9FAEB1F4}" type="presParOf" srcId="{7B941AD1-EEF1-41BE-886F-899F5781C07C}" destId="{1A1AD101-9CAA-4057-A30A-3B71E85E2637}" srcOrd="2" destOrd="0" presId="urn:microsoft.com/office/officeart/2005/8/layout/list1"/>
    <dgm:cxn modelId="{2E51BB73-98B3-489C-9120-C36AF2DD37C4}" type="presParOf" srcId="{7B941AD1-EEF1-41BE-886F-899F5781C07C}" destId="{1D3AB250-2A64-4EB8-BE42-F7D1D0F3D219}" srcOrd="3" destOrd="0" presId="urn:microsoft.com/office/officeart/2005/8/layout/list1"/>
    <dgm:cxn modelId="{70A622FC-C529-46E5-81D0-0EC4F2E51FA4}" type="presParOf" srcId="{7B941AD1-EEF1-41BE-886F-899F5781C07C}" destId="{89872576-AE03-45B3-8A7C-083BB868FA20}" srcOrd="4" destOrd="0" presId="urn:microsoft.com/office/officeart/2005/8/layout/list1"/>
    <dgm:cxn modelId="{EC7565FA-10A2-4B35-A228-3A6352BD5BAD}" type="presParOf" srcId="{89872576-AE03-45B3-8A7C-083BB868FA20}" destId="{E99FD001-1806-4BA4-80C9-CB41DE833EA6}" srcOrd="0" destOrd="0" presId="urn:microsoft.com/office/officeart/2005/8/layout/list1"/>
    <dgm:cxn modelId="{2DAE75D1-4C5A-491A-963E-3FC5031CF1ED}" type="presParOf" srcId="{89872576-AE03-45B3-8A7C-083BB868FA20}" destId="{9B13623C-AB68-454E-B450-8B4EDA146F0F}" srcOrd="1" destOrd="0" presId="urn:microsoft.com/office/officeart/2005/8/layout/list1"/>
    <dgm:cxn modelId="{580833FC-1723-487D-A5B9-58204B534F4F}" type="presParOf" srcId="{7B941AD1-EEF1-41BE-886F-899F5781C07C}" destId="{DD0FF864-13C6-42E7-B346-6D2C10F900F5}" srcOrd="5" destOrd="0" presId="urn:microsoft.com/office/officeart/2005/8/layout/list1"/>
    <dgm:cxn modelId="{9A3E8F2D-C318-48E5-8524-30A052088711}" type="presParOf" srcId="{7B941AD1-EEF1-41BE-886F-899F5781C07C}" destId="{29693AAF-96BC-4E9A-8723-1907E8C4FBDB}" srcOrd="6" destOrd="0" presId="urn:microsoft.com/office/officeart/2005/8/layout/list1"/>
    <dgm:cxn modelId="{B6CD8FD0-CF3F-4BC1-8AB9-F0B2B0193741}" type="presParOf" srcId="{7B941AD1-EEF1-41BE-886F-899F5781C07C}" destId="{227356B3-353B-48A6-B92B-D3BBB090E2E1}" srcOrd="7" destOrd="0" presId="urn:microsoft.com/office/officeart/2005/8/layout/list1"/>
    <dgm:cxn modelId="{2CBE3B5E-892A-4918-97CA-229D001E64B4}" type="presParOf" srcId="{7B941AD1-EEF1-41BE-886F-899F5781C07C}" destId="{FC5D2804-1954-475E-A14F-9DFD0C68CC1E}" srcOrd="8" destOrd="0" presId="urn:microsoft.com/office/officeart/2005/8/layout/list1"/>
    <dgm:cxn modelId="{3FB13433-DDFA-4177-9F71-EFB97138AC6C}" type="presParOf" srcId="{FC5D2804-1954-475E-A14F-9DFD0C68CC1E}" destId="{DB61C06E-7528-4531-9609-C8DD7BD863A9}" srcOrd="0" destOrd="0" presId="urn:microsoft.com/office/officeart/2005/8/layout/list1"/>
    <dgm:cxn modelId="{3BDC7826-D06B-40AF-A56E-B5623719D692}" type="presParOf" srcId="{FC5D2804-1954-475E-A14F-9DFD0C68CC1E}" destId="{018D1DBF-C45F-400E-AA83-294FA6DF0A0F}" srcOrd="1" destOrd="0" presId="urn:microsoft.com/office/officeart/2005/8/layout/list1"/>
    <dgm:cxn modelId="{C7F7D939-0F5B-401C-AE4D-FC8BA4CFB021}" type="presParOf" srcId="{7B941AD1-EEF1-41BE-886F-899F5781C07C}" destId="{A44394A8-106F-46D4-B5E7-B90DCC13EEE2}" srcOrd="9" destOrd="0" presId="urn:microsoft.com/office/officeart/2005/8/layout/list1"/>
    <dgm:cxn modelId="{8D8E01C5-BB98-471D-9331-BF63D2438506}" type="presParOf" srcId="{7B941AD1-EEF1-41BE-886F-899F5781C07C}" destId="{6AA97039-16C7-443C-8A0B-BB28A570928D}" srcOrd="10" destOrd="0" presId="urn:microsoft.com/office/officeart/2005/8/layout/list1"/>
    <dgm:cxn modelId="{40BE73E2-3D7D-4B54-9780-3DBD1D437535}" type="presParOf" srcId="{7B941AD1-EEF1-41BE-886F-899F5781C07C}" destId="{3BEE2EA5-FB54-40EE-921C-3A5D7E492F8F}" srcOrd="11" destOrd="0" presId="urn:microsoft.com/office/officeart/2005/8/layout/list1"/>
    <dgm:cxn modelId="{16AA27F8-3183-45C5-A30B-7D130631DC51}" type="presParOf" srcId="{7B941AD1-EEF1-41BE-886F-899F5781C07C}" destId="{4F05D50C-30C2-4803-84D9-DF594255BC8D}" srcOrd="12" destOrd="0" presId="urn:microsoft.com/office/officeart/2005/8/layout/list1"/>
    <dgm:cxn modelId="{2D4AEBFE-EEC8-42D8-BD60-E90CE05DCEBC}" type="presParOf" srcId="{4F05D50C-30C2-4803-84D9-DF594255BC8D}" destId="{C0919421-26C8-4718-AF0E-38E565836037}" srcOrd="0" destOrd="0" presId="urn:microsoft.com/office/officeart/2005/8/layout/list1"/>
    <dgm:cxn modelId="{F589DFF1-7B46-4F04-B54C-BCC4C2A1E4EC}" type="presParOf" srcId="{4F05D50C-30C2-4803-84D9-DF594255BC8D}" destId="{55F91CF8-E9B4-42D1-9AF7-A0B082BDD420}" srcOrd="1" destOrd="0" presId="urn:microsoft.com/office/officeart/2005/8/layout/list1"/>
    <dgm:cxn modelId="{98D5D0F3-1092-4323-9C1C-D4015AD41166}" type="presParOf" srcId="{7B941AD1-EEF1-41BE-886F-899F5781C07C}" destId="{95738B19-21FB-4346-9AA4-371D0D19FAD2}" srcOrd="13" destOrd="0" presId="urn:microsoft.com/office/officeart/2005/8/layout/list1"/>
    <dgm:cxn modelId="{42399AFF-507C-469E-A944-D0AF3EEFE30A}" type="presParOf" srcId="{7B941AD1-EEF1-41BE-886F-899F5781C07C}" destId="{A537A237-ED97-42F9-9D77-9449D0DBE792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0CEDC46-3BFE-4A86-A261-55F0A5C77C4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4C4AFC5-FC24-4165-9A0F-B0BBF242EC32}">
      <dgm:prSet/>
      <dgm:spPr/>
      <dgm:t>
        <a:bodyPr/>
        <a:lstStyle/>
        <a:p>
          <a:r>
            <a:rPr lang="en-US"/>
            <a:t>Fire</a:t>
          </a:r>
        </a:p>
      </dgm:t>
    </dgm:pt>
    <dgm:pt modelId="{71900358-935C-48B7-8BFC-998EA36B9921}" type="parTrans" cxnId="{71689072-987F-40ED-A9D9-EC19DBC68690}">
      <dgm:prSet/>
      <dgm:spPr/>
      <dgm:t>
        <a:bodyPr/>
        <a:lstStyle/>
        <a:p>
          <a:endParaRPr lang="en-US"/>
        </a:p>
      </dgm:t>
    </dgm:pt>
    <dgm:pt modelId="{8C118C9C-654C-49A1-8914-7EA88CC0FF01}" type="sibTrans" cxnId="{71689072-987F-40ED-A9D9-EC19DBC68690}">
      <dgm:prSet/>
      <dgm:spPr/>
      <dgm:t>
        <a:bodyPr/>
        <a:lstStyle/>
        <a:p>
          <a:endParaRPr lang="en-US"/>
        </a:p>
      </dgm:t>
    </dgm:pt>
    <dgm:pt modelId="{39D12248-4874-4400-9772-6C9447E7BD15}">
      <dgm:prSet/>
      <dgm:spPr/>
      <dgm:t>
        <a:bodyPr/>
        <a:lstStyle/>
        <a:p>
          <a:r>
            <a:rPr lang="en-US"/>
            <a:t>Second Behavior </a:t>
          </a:r>
        </a:p>
      </dgm:t>
    </dgm:pt>
    <dgm:pt modelId="{75CE39FF-7BE1-4599-A64F-A385C4A117EA}" type="parTrans" cxnId="{94218A7F-406C-4B91-937C-42009121591B}">
      <dgm:prSet/>
      <dgm:spPr/>
      <dgm:t>
        <a:bodyPr/>
        <a:lstStyle/>
        <a:p>
          <a:endParaRPr lang="en-US"/>
        </a:p>
      </dgm:t>
    </dgm:pt>
    <dgm:pt modelId="{CB06D879-52E7-496D-A5B1-7646071A81A7}" type="sibTrans" cxnId="{94218A7F-406C-4B91-937C-42009121591B}">
      <dgm:prSet/>
      <dgm:spPr/>
      <dgm:t>
        <a:bodyPr/>
        <a:lstStyle/>
        <a:p>
          <a:endParaRPr lang="en-US"/>
        </a:p>
      </dgm:t>
    </dgm:pt>
    <dgm:pt modelId="{84EF54EF-90DF-4DEB-98E0-0D9D6449D278}">
      <dgm:prSet/>
      <dgm:spPr/>
      <dgm:t>
        <a:bodyPr/>
        <a:lstStyle/>
        <a:p>
          <a:r>
            <a:rPr lang="en-US"/>
            <a:t>Earth</a:t>
          </a:r>
        </a:p>
      </dgm:t>
    </dgm:pt>
    <dgm:pt modelId="{997018C2-3E26-408F-A018-1A4361F87856}" type="parTrans" cxnId="{972E2F59-C49B-47CB-8674-030D7D4526ED}">
      <dgm:prSet/>
      <dgm:spPr/>
      <dgm:t>
        <a:bodyPr/>
        <a:lstStyle/>
        <a:p>
          <a:endParaRPr lang="en-US"/>
        </a:p>
      </dgm:t>
    </dgm:pt>
    <dgm:pt modelId="{97585FFE-677B-46BC-8F94-F6F316A637E9}" type="sibTrans" cxnId="{972E2F59-C49B-47CB-8674-030D7D4526ED}">
      <dgm:prSet/>
      <dgm:spPr/>
      <dgm:t>
        <a:bodyPr/>
        <a:lstStyle/>
        <a:p>
          <a:endParaRPr lang="en-US"/>
        </a:p>
      </dgm:t>
    </dgm:pt>
    <dgm:pt modelId="{04DCE3FB-974C-404F-BE66-EA02DD6A9266}">
      <dgm:prSet/>
      <dgm:spPr/>
      <dgm:t>
        <a:bodyPr/>
        <a:lstStyle/>
        <a:p>
          <a:r>
            <a:rPr lang="en-US"/>
            <a:t>Create Wall</a:t>
          </a:r>
        </a:p>
      </dgm:t>
    </dgm:pt>
    <dgm:pt modelId="{87EC2A6C-360F-4FEE-A12A-C293FF2CBBBB}" type="parTrans" cxnId="{65AEE89D-93A8-4090-A8E7-22D4BAEEEEFC}">
      <dgm:prSet/>
      <dgm:spPr/>
      <dgm:t>
        <a:bodyPr/>
        <a:lstStyle/>
        <a:p>
          <a:endParaRPr lang="en-US"/>
        </a:p>
      </dgm:t>
    </dgm:pt>
    <dgm:pt modelId="{A2261641-EF5F-4BE1-9FCF-EB27D48F597C}" type="sibTrans" cxnId="{65AEE89D-93A8-4090-A8E7-22D4BAEEEEFC}">
      <dgm:prSet/>
      <dgm:spPr/>
      <dgm:t>
        <a:bodyPr/>
        <a:lstStyle/>
        <a:p>
          <a:endParaRPr lang="en-US"/>
        </a:p>
      </dgm:t>
    </dgm:pt>
    <dgm:pt modelId="{8A233575-1DEB-42D9-9A9F-521D96D85588}">
      <dgm:prSet/>
      <dgm:spPr/>
      <dgm:t>
        <a:bodyPr/>
        <a:lstStyle/>
        <a:p>
          <a:r>
            <a:rPr lang="en-US"/>
            <a:t>Air</a:t>
          </a:r>
        </a:p>
      </dgm:t>
    </dgm:pt>
    <dgm:pt modelId="{B4913D93-C735-433E-A7DB-072C00749C76}" type="parTrans" cxnId="{6A55B5CB-0CA4-4652-BF69-024B11AB712A}">
      <dgm:prSet/>
      <dgm:spPr/>
      <dgm:t>
        <a:bodyPr/>
        <a:lstStyle/>
        <a:p>
          <a:endParaRPr lang="en-US"/>
        </a:p>
      </dgm:t>
    </dgm:pt>
    <dgm:pt modelId="{0F55DC5F-D01E-4B26-9631-0D2B0C5BDEB9}" type="sibTrans" cxnId="{6A55B5CB-0CA4-4652-BF69-024B11AB712A}">
      <dgm:prSet/>
      <dgm:spPr/>
      <dgm:t>
        <a:bodyPr/>
        <a:lstStyle/>
        <a:p>
          <a:endParaRPr lang="en-US"/>
        </a:p>
      </dgm:t>
    </dgm:pt>
    <dgm:pt modelId="{5890BFA5-3514-4F6E-9B2E-F48A51FA9EF3}">
      <dgm:prSet/>
      <dgm:spPr/>
      <dgm:t>
        <a:bodyPr/>
        <a:lstStyle/>
        <a:p>
          <a:r>
            <a:rPr lang="en-US"/>
            <a:t>Move Around</a:t>
          </a:r>
        </a:p>
      </dgm:t>
    </dgm:pt>
    <dgm:pt modelId="{92F1DA35-EE41-4CC6-A4AE-57E2E91B914A}" type="parTrans" cxnId="{B9A42F8A-F58C-419B-B202-5BBDA86870AB}">
      <dgm:prSet/>
      <dgm:spPr/>
      <dgm:t>
        <a:bodyPr/>
        <a:lstStyle/>
        <a:p>
          <a:endParaRPr lang="en-US"/>
        </a:p>
      </dgm:t>
    </dgm:pt>
    <dgm:pt modelId="{719EBFFD-C251-43BF-869E-2E1D6267CA89}" type="sibTrans" cxnId="{B9A42F8A-F58C-419B-B202-5BBDA86870AB}">
      <dgm:prSet/>
      <dgm:spPr/>
      <dgm:t>
        <a:bodyPr/>
        <a:lstStyle/>
        <a:p>
          <a:endParaRPr lang="en-US"/>
        </a:p>
      </dgm:t>
    </dgm:pt>
    <dgm:pt modelId="{2255BFC6-1F53-4D6E-A285-70710A0BC59A}">
      <dgm:prSet/>
      <dgm:spPr/>
      <dgm:t>
        <a:bodyPr/>
        <a:lstStyle/>
        <a:p>
          <a:r>
            <a:rPr lang="en-US"/>
            <a:t>Water</a:t>
          </a:r>
        </a:p>
      </dgm:t>
    </dgm:pt>
    <dgm:pt modelId="{21DA06EB-1518-4898-BC3A-7C1B7860E082}" type="parTrans" cxnId="{C46C2B33-48E6-4A4F-8AE3-8060D1B8C144}">
      <dgm:prSet/>
      <dgm:spPr/>
      <dgm:t>
        <a:bodyPr/>
        <a:lstStyle/>
        <a:p>
          <a:endParaRPr lang="en-US"/>
        </a:p>
      </dgm:t>
    </dgm:pt>
    <dgm:pt modelId="{DF4E1191-4EDA-4592-B0D7-71A8ED35FD42}" type="sibTrans" cxnId="{C46C2B33-48E6-4A4F-8AE3-8060D1B8C144}">
      <dgm:prSet/>
      <dgm:spPr/>
      <dgm:t>
        <a:bodyPr/>
        <a:lstStyle/>
        <a:p>
          <a:endParaRPr lang="en-US"/>
        </a:p>
      </dgm:t>
    </dgm:pt>
    <dgm:pt modelId="{93BC1E74-DA06-4CCA-82F1-A964D4BBDB43}">
      <dgm:prSet/>
      <dgm:spPr/>
      <dgm:t>
        <a:bodyPr/>
        <a:lstStyle/>
        <a:p>
          <a:r>
            <a:rPr lang="en-US"/>
            <a:t>Continuous Hp Loss</a:t>
          </a:r>
        </a:p>
      </dgm:t>
    </dgm:pt>
    <dgm:pt modelId="{B7B4BAF9-B305-4F2D-8EFD-CF11FC38CFDF}" type="parTrans" cxnId="{2C15650B-41BB-4D83-80BC-77D3F6029C17}">
      <dgm:prSet/>
      <dgm:spPr/>
      <dgm:t>
        <a:bodyPr/>
        <a:lstStyle/>
        <a:p>
          <a:endParaRPr lang="en-US"/>
        </a:p>
      </dgm:t>
    </dgm:pt>
    <dgm:pt modelId="{B3C46E7D-44E9-428E-8598-551A007BD6BC}" type="sibTrans" cxnId="{2C15650B-41BB-4D83-80BC-77D3F6029C17}">
      <dgm:prSet/>
      <dgm:spPr/>
      <dgm:t>
        <a:bodyPr/>
        <a:lstStyle/>
        <a:p>
          <a:endParaRPr lang="en-US"/>
        </a:p>
      </dgm:t>
    </dgm:pt>
    <dgm:pt modelId="{C2622E07-1AE2-4892-94FA-2B92DEFE16E1}" type="pres">
      <dgm:prSet presAssocID="{F0CEDC46-3BFE-4A86-A261-55F0A5C77C43}" presName="linear" presStyleCnt="0">
        <dgm:presLayoutVars>
          <dgm:animLvl val="lvl"/>
          <dgm:resizeHandles val="exact"/>
        </dgm:presLayoutVars>
      </dgm:prSet>
      <dgm:spPr/>
    </dgm:pt>
    <dgm:pt modelId="{86CEFFC2-1AB1-4BB3-B628-94E117C229D3}" type="pres">
      <dgm:prSet presAssocID="{B4C4AFC5-FC24-4165-9A0F-B0BBF242EC3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847B813-29B8-4AF1-9BC9-880CDE9B614D}" type="pres">
      <dgm:prSet presAssocID="{B4C4AFC5-FC24-4165-9A0F-B0BBF242EC32}" presName="childText" presStyleLbl="revTx" presStyleIdx="0" presStyleCnt="4">
        <dgm:presLayoutVars>
          <dgm:bulletEnabled val="1"/>
        </dgm:presLayoutVars>
      </dgm:prSet>
      <dgm:spPr/>
    </dgm:pt>
    <dgm:pt modelId="{F8FE915F-AFF5-4B4E-AB2A-794056D3B724}" type="pres">
      <dgm:prSet presAssocID="{84EF54EF-90DF-4DEB-98E0-0D9D6449D27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8BE9534-F6B5-475E-BCD7-5118496942EE}" type="pres">
      <dgm:prSet presAssocID="{84EF54EF-90DF-4DEB-98E0-0D9D6449D278}" presName="childText" presStyleLbl="revTx" presStyleIdx="1" presStyleCnt="4">
        <dgm:presLayoutVars>
          <dgm:bulletEnabled val="1"/>
        </dgm:presLayoutVars>
      </dgm:prSet>
      <dgm:spPr/>
    </dgm:pt>
    <dgm:pt modelId="{AF85A662-3C2A-4154-B36B-024CB07CD20A}" type="pres">
      <dgm:prSet presAssocID="{8A233575-1DEB-42D9-9A9F-521D96D8558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C8484C2-4D1B-4E57-8D6F-F5DBFB784F67}" type="pres">
      <dgm:prSet presAssocID="{8A233575-1DEB-42D9-9A9F-521D96D85588}" presName="childText" presStyleLbl="revTx" presStyleIdx="2" presStyleCnt="4">
        <dgm:presLayoutVars>
          <dgm:bulletEnabled val="1"/>
        </dgm:presLayoutVars>
      </dgm:prSet>
      <dgm:spPr/>
    </dgm:pt>
    <dgm:pt modelId="{7A3CFAD3-99A5-4797-8E17-755F2AF3209A}" type="pres">
      <dgm:prSet presAssocID="{2255BFC6-1F53-4D6E-A285-70710A0BC59A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CDC14D79-5FB2-45F0-81E0-A6F7518C70A4}" type="pres">
      <dgm:prSet presAssocID="{2255BFC6-1F53-4D6E-A285-70710A0BC59A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249D8602-733F-40BA-8D1D-9E86E52FDEAC}" type="presOf" srcId="{04DCE3FB-974C-404F-BE66-EA02DD6A9266}" destId="{48BE9534-F6B5-475E-BCD7-5118496942EE}" srcOrd="0" destOrd="0" presId="urn:microsoft.com/office/officeart/2005/8/layout/vList2"/>
    <dgm:cxn modelId="{2C15650B-41BB-4D83-80BC-77D3F6029C17}" srcId="{2255BFC6-1F53-4D6E-A285-70710A0BC59A}" destId="{93BC1E74-DA06-4CCA-82F1-A964D4BBDB43}" srcOrd="0" destOrd="0" parTransId="{B7B4BAF9-B305-4F2D-8EFD-CF11FC38CFDF}" sibTransId="{B3C46E7D-44E9-428E-8598-551A007BD6BC}"/>
    <dgm:cxn modelId="{CFFA0D25-B5D3-4C05-BD22-5E67E81F4A53}" type="presOf" srcId="{B4C4AFC5-FC24-4165-9A0F-B0BBF242EC32}" destId="{86CEFFC2-1AB1-4BB3-B628-94E117C229D3}" srcOrd="0" destOrd="0" presId="urn:microsoft.com/office/officeart/2005/8/layout/vList2"/>
    <dgm:cxn modelId="{C46C2B33-48E6-4A4F-8AE3-8060D1B8C144}" srcId="{F0CEDC46-3BFE-4A86-A261-55F0A5C77C43}" destId="{2255BFC6-1F53-4D6E-A285-70710A0BC59A}" srcOrd="3" destOrd="0" parTransId="{21DA06EB-1518-4898-BC3A-7C1B7860E082}" sibTransId="{DF4E1191-4EDA-4592-B0D7-71A8ED35FD42}"/>
    <dgm:cxn modelId="{4555FC3C-CFCF-4638-8320-F373F5B3ABB6}" type="presOf" srcId="{93BC1E74-DA06-4CCA-82F1-A964D4BBDB43}" destId="{CDC14D79-5FB2-45F0-81E0-A6F7518C70A4}" srcOrd="0" destOrd="0" presId="urn:microsoft.com/office/officeart/2005/8/layout/vList2"/>
    <dgm:cxn modelId="{734B7247-B743-49E5-8649-C0A33878D06E}" type="presOf" srcId="{F0CEDC46-3BFE-4A86-A261-55F0A5C77C43}" destId="{C2622E07-1AE2-4892-94FA-2B92DEFE16E1}" srcOrd="0" destOrd="0" presId="urn:microsoft.com/office/officeart/2005/8/layout/vList2"/>
    <dgm:cxn modelId="{745B1971-8153-4E51-B490-7537305634C0}" type="presOf" srcId="{5890BFA5-3514-4F6E-9B2E-F48A51FA9EF3}" destId="{2C8484C2-4D1B-4E57-8D6F-F5DBFB784F67}" srcOrd="0" destOrd="0" presId="urn:microsoft.com/office/officeart/2005/8/layout/vList2"/>
    <dgm:cxn modelId="{71689072-987F-40ED-A9D9-EC19DBC68690}" srcId="{F0CEDC46-3BFE-4A86-A261-55F0A5C77C43}" destId="{B4C4AFC5-FC24-4165-9A0F-B0BBF242EC32}" srcOrd="0" destOrd="0" parTransId="{71900358-935C-48B7-8BFC-998EA36B9921}" sibTransId="{8C118C9C-654C-49A1-8914-7EA88CC0FF01}"/>
    <dgm:cxn modelId="{B0622A79-B788-4209-854B-22D480966DB3}" type="presOf" srcId="{2255BFC6-1F53-4D6E-A285-70710A0BC59A}" destId="{7A3CFAD3-99A5-4797-8E17-755F2AF3209A}" srcOrd="0" destOrd="0" presId="urn:microsoft.com/office/officeart/2005/8/layout/vList2"/>
    <dgm:cxn modelId="{972E2F59-C49B-47CB-8674-030D7D4526ED}" srcId="{F0CEDC46-3BFE-4A86-A261-55F0A5C77C43}" destId="{84EF54EF-90DF-4DEB-98E0-0D9D6449D278}" srcOrd="1" destOrd="0" parTransId="{997018C2-3E26-408F-A018-1A4361F87856}" sibTransId="{97585FFE-677B-46BC-8F94-F6F316A637E9}"/>
    <dgm:cxn modelId="{94218A7F-406C-4B91-937C-42009121591B}" srcId="{B4C4AFC5-FC24-4165-9A0F-B0BBF242EC32}" destId="{39D12248-4874-4400-9772-6C9447E7BD15}" srcOrd="0" destOrd="0" parTransId="{75CE39FF-7BE1-4599-A64F-A385C4A117EA}" sibTransId="{CB06D879-52E7-496D-A5B1-7646071A81A7}"/>
    <dgm:cxn modelId="{B9A42F8A-F58C-419B-B202-5BBDA86870AB}" srcId="{8A233575-1DEB-42D9-9A9F-521D96D85588}" destId="{5890BFA5-3514-4F6E-9B2E-F48A51FA9EF3}" srcOrd="0" destOrd="0" parTransId="{92F1DA35-EE41-4CC6-A4AE-57E2E91B914A}" sibTransId="{719EBFFD-C251-43BF-869E-2E1D6267CA89}"/>
    <dgm:cxn modelId="{65AEE89D-93A8-4090-A8E7-22D4BAEEEEFC}" srcId="{84EF54EF-90DF-4DEB-98E0-0D9D6449D278}" destId="{04DCE3FB-974C-404F-BE66-EA02DD6A9266}" srcOrd="0" destOrd="0" parTransId="{87EC2A6C-360F-4FEE-A12A-C293FF2CBBBB}" sibTransId="{A2261641-EF5F-4BE1-9FCF-EB27D48F597C}"/>
    <dgm:cxn modelId="{BA68F4AA-709E-4E38-8BC9-33FA5B08C454}" type="presOf" srcId="{8A233575-1DEB-42D9-9A9F-521D96D85588}" destId="{AF85A662-3C2A-4154-B36B-024CB07CD20A}" srcOrd="0" destOrd="0" presId="urn:microsoft.com/office/officeart/2005/8/layout/vList2"/>
    <dgm:cxn modelId="{127074AF-C2EA-4380-BE76-145BAFBFB351}" type="presOf" srcId="{84EF54EF-90DF-4DEB-98E0-0D9D6449D278}" destId="{F8FE915F-AFF5-4B4E-AB2A-794056D3B724}" srcOrd="0" destOrd="0" presId="urn:microsoft.com/office/officeart/2005/8/layout/vList2"/>
    <dgm:cxn modelId="{6A55B5CB-0CA4-4652-BF69-024B11AB712A}" srcId="{F0CEDC46-3BFE-4A86-A261-55F0A5C77C43}" destId="{8A233575-1DEB-42D9-9A9F-521D96D85588}" srcOrd="2" destOrd="0" parTransId="{B4913D93-C735-433E-A7DB-072C00749C76}" sibTransId="{0F55DC5F-D01E-4B26-9631-0D2B0C5BDEB9}"/>
    <dgm:cxn modelId="{89BCE0F8-9A55-4A4F-B955-87C171A1AC3F}" type="presOf" srcId="{39D12248-4874-4400-9772-6C9447E7BD15}" destId="{7847B813-29B8-4AF1-9BC9-880CDE9B614D}" srcOrd="0" destOrd="0" presId="urn:microsoft.com/office/officeart/2005/8/layout/vList2"/>
    <dgm:cxn modelId="{EE831829-851E-4B62-B627-091606A882D4}" type="presParOf" srcId="{C2622E07-1AE2-4892-94FA-2B92DEFE16E1}" destId="{86CEFFC2-1AB1-4BB3-B628-94E117C229D3}" srcOrd="0" destOrd="0" presId="urn:microsoft.com/office/officeart/2005/8/layout/vList2"/>
    <dgm:cxn modelId="{263C10C5-C71F-4633-95B9-192BB5C84126}" type="presParOf" srcId="{C2622E07-1AE2-4892-94FA-2B92DEFE16E1}" destId="{7847B813-29B8-4AF1-9BC9-880CDE9B614D}" srcOrd="1" destOrd="0" presId="urn:microsoft.com/office/officeart/2005/8/layout/vList2"/>
    <dgm:cxn modelId="{E6B839CC-F701-4651-97DE-0F1060234DF4}" type="presParOf" srcId="{C2622E07-1AE2-4892-94FA-2B92DEFE16E1}" destId="{F8FE915F-AFF5-4B4E-AB2A-794056D3B724}" srcOrd="2" destOrd="0" presId="urn:microsoft.com/office/officeart/2005/8/layout/vList2"/>
    <dgm:cxn modelId="{BB575FD9-F6E1-467A-82E5-34A8F5A3B8D2}" type="presParOf" srcId="{C2622E07-1AE2-4892-94FA-2B92DEFE16E1}" destId="{48BE9534-F6B5-475E-BCD7-5118496942EE}" srcOrd="3" destOrd="0" presId="urn:microsoft.com/office/officeart/2005/8/layout/vList2"/>
    <dgm:cxn modelId="{193F6CAA-6896-48E7-BAE1-04C0D7F5AD48}" type="presParOf" srcId="{C2622E07-1AE2-4892-94FA-2B92DEFE16E1}" destId="{AF85A662-3C2A-4154-B36B-024CB07CD20A}" srcOrd="4" destOrd="0" presId="urn:microsoft.com/office/officeart/2005/8/layout/vList2"/>
    <dgm:cxn modelId="{8372DA27-DD62-43DE-8ED8-827984287FDE}" type="presParOf" srcId="{C2622E07-1AE2-4892-94FA-2B92DEFE16E1}" destId="{2C8484C2-4D1B-4E57-8D6F-F5DBFB784F67}" srcOrd="5" destOrd="0" presId="urn:microsoft.com/office/officeart/2005/8/layout/vList2"/>
    <dgm:cxn modelId="{36C4CAD1-62BE-41BD-8B0F-6E3D4986B60A}" type="presParOf" srcId="{C2622E07-1AE2-4892-94FA-2B92DEFE16E1}" destId="{7A3CFAD3-99A5-4797-8E17-755F2AF3209A}" srcOrd="6" destOrd="0" presId="urn:microsoft.com/office/officeart/2005/8/layout/vList2"/>
    <dgm:cxn modelId="{D905DFC6-8759-45C0-A788-EED9EE2155CA}" type="presParOf" srcId="{C2622E07-1AE2-4892-94FA-2B92DEFE16E1}" destId="{CDC14D79-5FB2-45F0-81E0-A6F7518C70A4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EBE0536-A7DD-47FB-9263-A453D861ED23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4CD7094-95D5-4C5D-BC28-27DE940E25EE}">
      <dgm:prSet/>
      <dgm:spPr/>
      <dgm:t>
        <a:bodyPr/>
        <a:lstStyle/>
        <a:p>
          <a:r>
            <a:rPr lang="en-US" dirty="0"/>
            <a:t>More Enemy</a:t>
          </a:r>
        </a:p>
      </dgm:t>
    </dgm:pt>
    <dgm:pt modelId="{A51BB8B8-3ABF-413B-BDAB-E173CBC76447}" type="parTrans" cxnId="{A88C075B-D99A-4475-BE0D-B678EB2F3AC0}">
      <dgm:prSet/>
      <dgm:spPr/>
      <dgm:t>
        <a:bodyPr/>
        <a:lstStyle/>
        <a:p>
          <a:endParaRPr lang="en-US"/>
        </a:p>
      </dgm:t>
    </dgm:pt>
    <dgm:pt modelId="{EC5E8F6D-7319-41D3-B304-12F3EE490B15}" type="sibTrans" cxnId="{A88C075B-D99A-4475-BE0D-B678EB2F3AC0}">
      <dgm:prSet/>
      <dgm:spPr/>
      <dgm:t>
        <a:bodyPr/>
        <a:lstStyle/>
        <a:p>
          <a:endParaRPr lang="en-US"/>
        </a:p>
      </dgm:t>
    </dgm:pt>
    <dgm:pt modelId="{504803B9-08D3-4F96-A881-34FD3A7432F2}">
      <dgm:prSet/>
      <dgm:spPr/>
      <dgm:t>
        <a:bodyPr/>
        <a:lstStyle/>
        <a:p>
          <a:r>
            <a:rPr lang="en-US"/>
            <a:t>Sound</a:t>
          </a:r>
        </a:p>
      </dgm:t>
    </dgm:pt>
    <dgm:pt modelId="{E7CC287B-1DA1-4761-B251-5A9E8F865C11}" type="parTrans" cxnId="{E02A0B87-4E71-4E6E-9FDF-A7BF5EF5967F}">
      <dgm:prSet/>
      <dgm:spPr/>
      <dgm:t>
        <a:bodyPr/>
        <a:lstStyle/>
        <a:p>
          <a:endParaRPr lang="en-US"/>
        </a:p>
      </dgm:t>
    </dgm:pt>
    <dgm:pt modelId="{AE014DA9-BAF9-4210-A02C-6F820142B495}" type="sibTrans" cxnId="{E02A0B87-4E71-4E6E-9FDF-A7BF5EF5967F}">
      <dgm:prSet/>
      <dgm:spPr/>
      <dgm:t>
        <a:bodyPr/>
        <a:lstStyle/>
        <a:p>
          <a:endParaRPr lang="en-US"/>
        </a:p>
      </dgm:t>
    </dgm:pt>
    <dgm:pt modelId="{952969AC-163A-41C4-9BBB-C10256AA2876}">
      <dgm:prSet/>
      <dgm:spPr/>
      <dgm:t>
        <a:bodyPr/>
        <a:lstStyle/>
        <a:p>
          <a:r>
            <a:rPr lang="en-US"/>
            <a:t>Skill tree</a:t>
          </a:r>
        </a:p>
      </dgm:t>
    </dgm:pt>
    <dgm:pt modelId="{DFF9DFB2-B197-473C-8D75-EBE7511E1518}" type="parTrans" cxnId="{30DF3AE6-249A-4A25-B181-BF806D8902A0}">
      <dgm:prSet/>
      <dgm:spPr/>
      <dgm:t>
        <a:bodyPr/>
        <a:lstStyle/>
        <a:p>
          <a:endParaRPr lang="en-US"/>
        </a:p>
      </dgm:t>
    </dgm:pt>
    <dgm:pt modelId="{C2BE8690-FFA7-4C7A-AF26-7FF869789AD8}" type="sibTrans" cxnId="{30DF3AE6-249A-4A25-B181-BF806D8902A0}">
      <dgm:prSet/>
      <dgm:spPr/>
      <dgm:t>
        <a:bodyPr/>
        <a:lstStyle/>
        <a:p>
          <a:endParaRPr lang="en-US"/>
        </a:p>
      </dgm:t>
    </dgm:pt>
    <dgm:pt modelId="{072E6DB6-E2B1-4D6E-8B85-BECFDFD80F01}" type="pres">
      <dgm:prSet presAssocID="{3EBE0536-A7DD-47FB-9263-A453D861ED23}" presName="linear" presStyleCnt="0">
        <dgm:presLayoutVars>
          <dgm:animLvl val="lvl"/>
          <dgm:resizeHandles val="exact"/>
        </dgm:presLayoutVars>
      </dgm:prSet>
      <dgm:spPr/>
    </dgm:pt>
    <dgm:pt modelId="{1A254E61-8BE9-43D6-B297-FAE645234DF1}" type="pres">
      <dgm:prSet presAssocID="{E4CD7094-95D5-4C5D-BC28-27DE940E25E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EAC0E40-F105-479B-A717-7E52473F7857}" type="pres">
      <dgm:prSet presAssocID="{EC5E8F6D-7319-41D3-B304-12F3EE490B15}" presName="spacer" presStyleCnt="0"/>
      <dgm:spPr/>
    </dgm:pt>
    <dgm:pt modelId="{C3D8940D-D756-4563-8939-54625AC01BFD}" type="pres">
      <dgm:prSet presAssocID="{504803B9-08D3-4F96-A881-34FD3A7432F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5DE88F5-5C4C-4F54-8F26-6BAF8E2B2295}" type="pres">
      <dgm:prSet presAssocID="{AE014DA9-BAF9-4210-A02C-6F820142B495}" presName="spacer" presStyleCnt="0"/>
      <dgm:spPr/>
    </dgm:pt>
    <dgm:pt modelId="{9B5D4638-9DF9-4256-811B-D791927B8AB1}" type="pres">
      <dgm:prSet presAssocID="{952969AC-163A-41C4-9BBB-C10256AA287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683F326-EF10-449C-8291-03F168F0CDB7}" type="presOf" srcId="{504803B9-08D3-4F96-A881-34FD3A7432F2}" destId="{C3D8940D-D756-4563-8939-54625AC01BFD}" srcOrd="0" destOrd="0" presId="urn:microsoft.com/office/officeart/2005/8/layout/vList2"/>
    <dgm:cxn modelId="{A88C075B-D99A-4475-BE0D-B678EB2F3AC0}" srcId="{3EBE0536-A7DD-47FB-9263-A453D861ED23}" destId="{E4CD7094-95D5-4C5D-BC28-27DE940E25EE}" srcOrd="0" destOrd="0" parTransId="{A51BB8B8-3ABF-413B-BDAB-E173CBC76447}" sibTransId="{EC5E8F6D-7319-41D3-B304-12F3EE490B15}"/>
    <dgm:cxn modelId="{E02A0B87-4E71-4E6E-9FDF-A7BF5EF5967F}" srcId="{3EBE0536-A7DD-47FB-9263-A453D861ED23}" destId="{504803B9-08D3-4F96-A881-34FD3A7432F2}" srcOrd="1" destOrd="0" parTransId="{E7CC287B-1DA1-4761-B251-5A9E8F865C11}" sibTransId="{AE014DA9-BAF9-4210-A02C-6F820142B495}"/>
    <dgm:cxn modelId="{EE4CBF9A-9C6E-4D78-B109-F645EF8C94ED}" type="presOf" srcId="{3EBE0536-A7DD-47FB-9263-A453D861ED23}" destId="{072E6DB6-E2B1-4D6E-8B85-BECFDFD80F01}" srcOrd="0" destOrd="0" presId="urn:microsoft.com/office/officeart/2005/8/layout/vList2"/>
    <dgm:cxn modelId="{F0858EDA-D78C-4D29-AF28-104CC17F0ADD}" type="presOf" srcId="{952969AC-163A-41C4-9BBB-C10256AA2876}" destId="{9B5D4638-9DF9-4256-811B-D791927B8AB1}" srcOrd="0" destOrd="0" presId="urn:microsoft.com/office/officeart/2005/8/layout/vList2"/>
    <dgm:cxn modelId="{F5B748E4-CFAE-4A3E-82E2-0FA216F127C0}" type="presOf" srcId="{E4CD7094-95D5-4C5D-BC28-27DE940E25EE}" destId="{1A254E61-8BE9-43D6-B297-FAE645234DF1}" srcOrd="0" destOrd="0" presId="urn:microsoft.com/office/officeart/2005/8/layout/vList2"/>
    <dgm:cxn modelId="{30DF3AE6-249A-4A25-B181-BF806D8902A0}" srcId="{3EBE0536-A7DD-47FB-9263-A453D861ED23}" destId="{952969AC-163A-41C4-9BBB-C10256AA2876}" srcOrd="2" destOrd="0" parTransId="{DFF9DFB2-B197-473C-8D75-EBE7511E1518}" sibTransId="{C2BE8690-FFA7-4C7A-AF26-7FF869789AD8}"/>
    <dgm:cxn modelId="{56A53C84-CF9D-4510-8112-FEE05158DF00}" type="presParOf" srcId="{072E6DB6-E2B1-4D6E-8B85-BECFDFD80F01}" destId="{1A254E61-8BE9-43D6-B297-FAE645234DF1}" srcOrd="0" destOrd="0" presId="urn:microsoft.com/office/officeart/2005/8/layout/vList2"/>
    <dgm:cxn modelId="{78F9A5F6-75BC-400D-8F81-FB8D0C108D54}" type="presParOf" srcId="{072E6DB6-E2B1-4D6E-8B85-BECFDFD80F01}" destId="{7EAC0E40-F105-479B-A717-7E52473F7857}" srcOrd="1" destOrd="0" presId="urn:microsoft.com/office/officeart/2005/8/layout/vList2"/>
    <dgm:cxn modelId="{1676BF92-57AF-4230-9D9A-67C63B827346}" type="presParOf" srcId="{072E6DB6-E2B1-4D6E-8B85-BECFDFD80F01}" destId="{C3D8940D-D756-4563-8939-54625AC01BFD}" srcOrd="2" destOrd="0" presId="urn:microsoft.com/office/officeart/2005/8/layout/vList2"/>
    <dgm:cxn modelId="{BFBA3728-841C-484A-A9DB-C6F1564D70BC}" type="presParOf" srcId="{072E6DB6-E2B1-4D6E-8B85-BECFDFD80F01}" destId="{55DE88F5-5C4C-4F54-8F26-6BAF8E2B2295}" srcOrd="3" destOrd="0" presId="urn:microsoft.com/office/officeart/2005/8/layout/vList2"/>
    <dgm:cxn modelId="{117332AD-2314-4FC3-8953-CFD9AC1ED48D}" type="presParOf" srcId="{072E6DB6-E2B1-4D6E-8B85-BECFDFD80F01}" destId="{9B5D4638-9DF9-4256-811B-D791927B8AB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E4ED0F-6AC5-42CC-B0FB-A29DCDAD379B}">
      <dsp:nvSpPr>
        <dsp:cNvPr id="0" name=""/>
        <dsp:cNvSpPr/>
      </dsp:nvSpPr>
      <dsp:spPr>
        <a:xfrm>
          <a:off x="0" y="1339995"/>
          <a:ext cx="6900512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2004FD-8B6E-4B01-BF20-A8CABA002677}">
      <dsp:nvSpPr>
        <dsp:cNvPr id="0" name=""/>
        <dsp:cNvSpPr/>
      </dsp:nvSpPr>
      <dsp:spPr>
        <a:xfrm>
          <a:off x="345025" y="1015275"/>
          <a:ext cx="4830358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2D roguelike game made by Unity</a:t>
          </a:r>
        </a:p>
      </dsp:txBody>
      <dsp:txXfrm>
        <a:off x="376728" y="1046978"/>
        <a:ext cx="4766952" cy="586034"/>
      </dsp:txXfrm>
    </dsp:sp>
    <dsp:sp modelId="{EA4467AC-0A73-4FD9-9B21-060138A47C89}">
      <dsp:nvSpPr>
        <dsp:cNvPr id="0" name=""/>
        <dsp:cNvSpPr/>
      </dsp:nvSpPr>
      <dsp:spPr>
        <a:xfrm>
          <a:off x="0" y="2337915"/>
          <a:ext cx="6900512" cy="2182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458216" rIns="535556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Start with nothing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Random</a:t>
          </a:r>
          <a:r>
            <a:rPr lang="zh-CN" sz="2200" kern="1200"/>
            <a:t> </a:t>
          </a:r>
          <a:r>
            <a:rPr lang="en-US" sz="2200" kern="1200"/>
            <a:t>map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Random enemy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Random skill</a:t>
          </a:r>
        </a:p>
      </dsp:txBody>
      <dsp:txXfrm>
        <a:off x="0" y="2337915"/>
        <a:ext cx="6900512" cy="2182950"/>
      </dsp:txXfrm>
    </dsp:sp>
    <dsp:sp modelId="{154686ED-4DB9-4F05-9062-534D6A274B9D}">
      <dsp:nvSpPr>
        <dsp:cNvPr id="0" name=""/>
        <dsp:cNvSpPr/>
      </dsp:nvSpPr>
      <dsp:spPr>
        <a:xfrm>
          <a:off x="345025" y="2013195"/>
          <a:ext cx="4830358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Roguelike</a:t>
          </a:r>
        </a:p>
      </dsp:txBody>
      <dsp:txXfrm>
        <a:off x="376728" y="2044898"/>
        <a:ext cx="4766952" cy="5860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D56026-D8D6-468D-954E-007D27E62F62}">
      <dsp:nvSpPr>
        <dsp:cNvPr id="0" name=""/>
        <dsp:cNvSpPr/>
      </dsp:nvSpPr>
      <dsp:spPr>
        <a:xfrm>
          <a:off x="379476" y="0"/>
          <a:ext cx="5504687" cy="5504687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2B9CF3-B73F-4F90-9E5C-E4360E91396F}">
      <dsp:nvSpPr>
        <dsp:cNvPr id="0" name=""/>
        <dsp:cNvSpPr/>
      </dsp:nvSpPr>
      <dsp:spPr>
        <a:xfrm>
          <a:off x="902421" y="522945"/>
          <a:ext cx="2146828" cy="214682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Player</a:t>
          </a:r>
        </a:p>
      </dsp:txBody>
      <dsp:txXfrm>
        <a:off x="1007221" y="627745"/>
        <a:ext cx="1937228" cy="1937228"/>
      </dsp:txXfrm>
    </dsp:sp>
    <dsp:sp modelId="{93D21688-7945-4F3A-9928-752088CD3AEE}">
      <dsp:nvSpPr>
        <dsp:cNvPr id="0" name=""/>
        <dsp:cNvSpPr/>
      </dsp:nvSpPr>
      <dsp:spPr>
        <a:xfrm>
          <a:off x="3214390" y="522945"/>
          <a:ext cx="2146828" cy="214682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Skill</a:t>
          </a:r>
        </a:p>
      </dsp:txBody>
      <dsp:txXfrm>
        <a:off x="3319190" y="627745"/>
        <a:ext cx="1937228" cy="1937228"/>
      </dsp:txXfrm>
    </dsp:sp>
    <dsp:sp modelId="{6A6A1EEE-614E-4044-A12B-20E3136AED1E}">
      <dsp:nvSpPr>
        <dsp:cNvPr id="0" name=""/>
        <dsp:cNvSpPr/>
      </dsp:nvSpPr>
      <dsp:spPr>
        <a:xfrm>
          <a:off x="902421" y="2834914"/>
          <a:ext cx="2146828" cy="214682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Enemy</a:t>
          </a:r>
        </a:p>
      </dsp:txBody>
      <dsp:txXfrm>
        <a:off x="1007221" y="2939714"/>
        <a:ext cx="1937228" cy="1937228"/>
      </dsp:txXfrm>
    </dsp:sp>
    <dsp:sp modelId="{A5469F6F-3E8F-4300-B45C-5BC8C662EE6B}">
      <dsp:nvSpPr>
        <dsp:cNvPr id="0" name=""/>
        <dsp:cNvSpPr/>
      </dsp:nvSpPr>
      <dsp:spPr>
        <a:xfrm>
          <a:off x="3214390" y="2834914"/>
          <a:ext cx="2146828" cy="214682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Item</a:t>
          </a:r>
        </a:p>
      </dsp:txBody>
      <dsp:txXfrm>
        <a:off x="3319190" y="2939714"/>
        <a:ext cx="1937228" cy="193722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458ECE-DF01-49DD-94F2-A077709AF8B7}">
      <dsp:nvSpPr>
        <dsp:cNvPr id="0" name=""/>
        <dsp:cNvSpPr/>
      </dsp:nvSpPr>
      <dsp:spPr>
        <a:xfrm>
          <a:off x="0" y="0"/>
          <a:ext cx="4103946" cy="169558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Tools</a:t>
          </a:r>
        </a:p>
      </dsp:txBody>
      <dsp:txXfrm>
        <a:off x="49662" y="49662"/>
        <a:ext cx="2274276" cy="1596262"/>
      </dsp:txXfrm>
    </dsp:sp>
    <dsp:sp modelId="{9B033B31-01DA-453D-B163-96C184F17A71}">
      <dsp:nvSpPr>
        <dsp:cNvPr id="0" name=""/>
        <dsp:cNvSpPr/>
      </dsp:nvSpPr>
      <dsp:spPr>
        <a:xfrm>
          <a:off x="362112" y="1978184"/>
          <a:ext cx="4103946" cy="169558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Code Structure</a:t>
          </a:r>
          <a:endParaRPr lang="en-US" sz="4000" kern="1200" dirty="0"/>
        </a:p>
      </dsp:txBody>
      <dsp:txXfrm>
        <a:off x="411774" y="2027846"/>
        <a:ext cx="2540378" cy="1596262"/>
      </dsp:txXfrm>
    </dsp:sp>
    <dsp:sp modelId="{D301B02A-E894-4CD3-8D36-3EB114F0B40E}">
      <dsp:nvSpPr>
        <dsp:cNvPr id="0" name=""/>
        <dsp:cNvSpPr/>
      </dsp:nvSpPr>
      <dsp:spPr>
        <a:xfrm>
          <a:off x="724225" y="3956368"/>
          <a:ext cx="4103946" cy="169558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Design Ideas</a:t>
          </a:r>
          <a:endParaRPr lang="en-US" sz="4000" kern="1200" dirty="0"/>
        </a:p>
      </dsp:txBody>
      <dsp:txXfrm>
        <a:off x="773887" y="4006030"/>
        <a:ext cx="2540378" cy="1596262"/>
      </dsp:txXfrm>
    </dsp:sp>
    <dsp:sp modelId="{DA8E422B-BDF9-4A77-ABBD-4BC9E4FC43A1}">
      <dsp:nvSpPr>
        <dsp:cNvPr id="0" name=""/>
        <dsp:cNvSpPr/>
      </dsp:nvSpPr>
      <dsp:spPr>
        <a:xfrm>
          <a:off x="3001814" y="1285819"/>
          <a:ext cx="1102131" cy="110213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3249793" y="1285819"/>
        <a:ext cx="606173" cy="829354"/>
      </dsp:txXfrm>
    </dsp:sp>
    <dsp:sp modelId="{BDD3C524-E036-4C76-A69E-A26CF92F77CD}">
      <dsp:nvSpPr>
        <dsp:cNvPr id="0" name=""/>
        <dsp:cNvSpPr/>
      </dsp:nvSpPr>
      <dsp:spPr>
        <a:xfrm>
          <a:off x="3363927" y="3252700"/>
          <a:ext cx="1102131" cy="110213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3611906" y="3252700"/>
        <a:ext cx="606173" cy="8293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B59A49-E45E-4AF0-AFAE-55BFA220A440}">
      <dsp:nvSpPr>
        <dsp:cNvPr id="0" name=""/>
        <dsp:cNvSpPr/>
      </dsp:nvSpPr>
      <dsp:spPr>
        <a:xfrm>
          <a:off x="0" y="11844"/>
          <a:ext cx="6263640" cy="110564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Unity</a:t>
          </a:r>
        </a:p>
      </dsp:txBody>
      <dsp:txXfrm>
        <a:off x="53973" y="65817"/>
        <a:ext cx="6155694" cy="997703"/>
      </dsp:txXfrm>
    </dsp:sp>
    <dsp:sp modelId="{2C56766A-998C-4BD6-96EC-0F2C6B4EBAE5}">
      <dsp:nvSpPr>
        <dsp:cNvPr id="0" name=""/>
        <dsp:cNvSpPr/>
      </dsp:nvSpPr>
      <dsp:spPr>
        <a:xfrm>
          <a:off x="0" y="1238454"/>
          <a:ext cx="6263640" cy="1105649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Visual Studio – IDE</a:t>
          </a:r>
        </a:p>
      </dsp:txBody>
      <dsp:txXfrm>
        <a:off x="53973" y="1292427"/>
        <a:ext cx="6155694" cy="997703"/>
      </dsp:txXfrm>
    </dsp:sp>
    <dsp:sp modelId="{A4C64986-D5F6-4C91-B5B4-38569ABBF954}">
      <dsp:nvSpPr>
        <dsp:cNvPr id="0" name=""/>
        <dsp:cNvSpPr/>
      </dsp:nvSpPr>
      <dsp:spPr>
        <a:xfrm>
          <a:off x="0" y="2465064"/>
          <a:ext cx="6263640" cy="1105649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C# - Language</a:t>
          </a:r>
        </a:p>
      </dsp:txBody>
      <dsp:txXfrm>
        <a:off x="53973" y="2519037"/>
        <a:ext cx="6155694" cy="997703"/>
      </dsp:txXfrm>
    </dsp:sp>
    <dsp:sp modelId="{EEC6AD59-FF30-4B81-9F24-D50809B7C8A4}">
      <dsp:nvSpPr>
        <dsp:cNvPr id="0" name=""/>
        <dsp:cNvSpPr/>
      </dsp:nvSpPr>
      <dsp:spPr>
        <a:xfrm>
          <a:off x="0" y="3691674"/>
          <a:ext cx="6263640" cy="110564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Unity Asset Store</a:t>
          </a:r>
        </a:p>
      </dsp:txBody>
      <dsp:txXfrm>
        <a:off x="53973" y="3745647"/>
        <a:ext cx="6155694" cy="997703"/>
      </dsp:txXfrm>
    </dsp:sp>
    <dsp:sp modelId="{2833C250-012E-4D9E-9A4C-DBF445080188}">
      <dsp:nvSpPr>
        <dsp:cNvPr id="0" name=""/>
        <dsp:cNvSpPr/>
      </dsp:nvSpPr>
      <dsp:spPr>
        <a:xfrm>
          <a:off x="0" y="4797323"/>
          <a:ext cx="6263640" cy="695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1" tIns="53340" rIns="298704" bIns="53340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300" kern="1200"/>
            <a:t>https://assetstore.unity.com/</a:t>
          </a:r>
        </a:p>
      </dsp:txBody>
      <dsp:txXfrm>
        <a:off x="0" y="4797323"/>
        <a:ext cx="6263640" cy="6955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8BD5FB-A1E1-4AB5-84DB-028D739A923D}">
      <dsp:nvSpPr>
        <dsp:cNvPr id="0" name=""/>
        <dsp:cNvSpPr/>
      </dsp:nvSpPr>
      <dsp:spPr>
        <a:xfrm>
          <a:off x="0" y="17783"/>
          <a:ext cx="6263640" cy="126359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Player</a:t>
          </a:r>
        </a:p>
      </dsp:txBody>
      <dsp:txXfrm>
        <a:off x="61684" y="79467"/>
        <a:ext cx="6140272" cy="1140231"/>
      </dsp:txXfrm>
    </dsp:sp>
    <dsp:sp modelId="{D5313BB2-8679-4947-8DCF-B36A1038D052}">
      <dsp:nvSpPr>
        <dsp:cNvPr id="0" name=""/>
        <dsp:cNvSpPr/>
      </dsp:nvSpPr>
      <dsp:spPr>
        <a:xfrm>
          <a:off x="0" y="1419624"/>
          <a:ext cx="6263640" cy="1263599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Player Attack</a:t>
          </a:r>
        </a:p>
      </dsp:txBody>
      <dsp:txXfrm>
        <a:off x="61684" y="1481308"/>
        <a:ext cx="6140272" cy="1140231"/>
      </dsp:txXfrm>
    </dsp:sp>
    <dsp:sp modelId="{D8283D3C-7FA5-4191-AFA6-6614C9FA3769}">
      <dsp:nvSpPr>
        <dsp:cNvPr id="0" name=""/>
        <dsp:cNvSpPr/>
      </dsp:nvSpPr>
      <dsp:spPr>
        <a:xfrm>
          <a:off x="0" y="2821464"/>
          <a:ext cx="6263640" cy="1263599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Skill</a:t>
          </a:r>
        </a:p>
      </dsp:txBody>
      <dsp:txXfrm>
        <a:off x="61684" y="2883148"/>
        <a:ext cx="6140272" cy="1140231"/>
      </dsp:txXfrm>
    </dsp:sp>
    <dsp:sp modelId="{B4CA7D58-0F02-4F29-8A5D-9EEBCEF10127}">
      <dsp:nvSpPr>
        <dsp:cNvPr id="0" name=""/>
        <dsp:cNvSpPr/>
      </dsp:nvSpPr>
      <dsp:spPr>
        <a:xfrm>
          <a:off x="0" y="4223304"/>
          <a:ext cx="6263640" cy="126359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Enemy Move</a:t>
          </a:r>
        </a:p>
      </dsp:txBody>
      <dsp:txXfrm>
        <a:off x="61684" y="4284988"/>
        <a:ext cx="6140272" cy="114023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1AD101-9CAA-4057-A30A-3B71E85E2637}">
      <dsp:nvSpPr>
        <dsp:cNvPr id="0" name=""/>
        <dsp:cNvSpPr/>
      </dsp:nvSpPr>
      <dsp:spPr>
        <a:xfrm>
          <a:off x="0" y="420083"/>
          <a:ext cx="6263640" cy="926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37388" rIns="486128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Continuous skill</a:t>
          </a:r>
        </a:p>
      </dsp:txBody>
      <dsp:txXfrm>
        <a:off x="0" y="420083"/>
        <a:ext cx="6263640" cy="926100"/>
      </dsp:txXfrm>
    </dsp:sp>
    <dsp:sp modelId="{3C8287E1-7B2A-4C89-962B-A8717E44B613}">
      <dsp:nvSpPr>
        <dsp:cNvPr id="0" name=""/>
        <dsp:cNvSpPr/>
      </dsp:nvSpPr>
      <dsp:spPr>
        <a:xfrm>
          <a:off x="313182" y="110123"/>
          <a:ext cx="4384548" cy="6199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Fire</a:t>
          </a:r>
        </a:p>
      </dsp:txBody>
      <dsp:txXfrm>
        <a:off x="343444" y="140385"/>
        <a:ext cx="4324024" cy="559396"/>
      </dsp:txXfrm>
    </dsp:sp>
    <dsp:sp modelId="{29693AAF-96BC-4E9A-8723-1907E8C4FBDB}">
      <dsp:nvSpPr>
        <dsp:cNvPr id="0" name=""/>
        <dsp:cNvSpPr/>
      </dsp:nvSpPr>
      <dsp:spPr>
        <a:xfrm>
          <a:off x="0" y="1769543"/>
          <a:ext cx="6263640" cy="926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37388" rIns="486128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Long Press </a:t>
          </a:r>
        </a:p>
      </dsp:txBody>
      <dsp:txXfrm>
        <a:off x="0" y="1769543"/>
        <a:ext cx="6263640" cy="926100"/>
      </dsp:txXfrm>
    </dsp:sp>
    <dsp:sp modelId="{9B13623C-AB68-454E-B450-8B4EDA146F0F}">
      <dsp:nvSpPr>
        <dsp:cNvPr id="0" name=""/>
        <dsp:cNvSpPr/>
      </dsp:nvSpPr>
      <dsp:spPr>
        <a:xfrm>
          <a:off x="313182" y="1459583"/>
          <a:ext cx="4384548" cy="6199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Earth</a:t>
          </a:r>
        </a:p>
      </dsp:txBody>
      <dsp:txXfrm>
        <a:off x="343444" y="1489845"/>
        <a:ext cx="4324024" cy="559396"/>
      </dsp:txXfrm>
    </dsp:sp>
    <dsp:sp modelId="{6AA97039-16C7-443C-8A0B-BB28A570928D}">
      <dsp:nvSpPr>
        <dsp:cNvPr id="0" name=""/>
        <dsp:cNvSpPr/>
      </dsp:nvSpPr>
      <dsp:spPr>
        <a:xfrm>
          <a:off x="0" y="3119003"/>
          <a:ext cx="6263640" cy="926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37388" rIns="486128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Player Movement</a:t>
          </a:r>
        </a:p>
      </dsp:txBody>
      <dsp:txXfrm>
        <a:off x="0" y="3119003"/>
        <a:ext cx="6263640" cy="926100"/>
      </dsp:txXfrm>
    </dsp:sp>
    <dsp:sp modelId="{018D1DBF-C45F-400E-AA83-294FA6DF0A0F}">
      <dsp:nvSpPr>
        <dsp:cNvPr id="0" name=""/>
        <dsp:cNvSpPr/>
      </dsp:nvSpPr>
      <dsp:spPr>
        <a:xfrm>
          <a:off x="313182" y="2809043"/>
          <a:ext cx="4384548" cy="6199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Air</a:t>
          </a:r>
        </a:p>
      </dsp:txBody>
      <dsp:txXfrm>
        <a:off x="343444" y="2839305"/>
        <a:ext cx="4324024" cy="559396"/>
      </dsp:txXfrm>
    </dsp:sp>
    <dsp:sp modelId="{A537A237-ED97-42F9-9D77-9449D0DBE792}">
      <dsp:nvSpPr>
        <dsp:cNvPr id="0" name=""/>
        <dsp:cNvSpPr/>
      </dsp:nvSpPr>
      <dsp:spPr>
        <a:xfrm>
          <a:off x="0" y="4468464"/>
          <a:ext cx="6263640" cy="926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37388" rIns="486128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Enemy Control</a:t>
          </a:r>
        </a:p>
      </dsp:txBody>
      <dsp:txXfrm>
        <a:off x="0" y="4468464"/>
        <a:ext cx="6263640" cy="926100"/>
      </dsp:txXfrm>
    </dsp:sp>
    <dsp:sp modelId="{55F91CF8-E9B4-42D1-9AF7-A0B082BDD420}">
      <dsp:nvSpPr>
        <dsp:cNvPr id="0" name=""/>
        <dsp:cNvSpPr/>
      </dsp:nvSpPr>
      <dsp:spPr>
        <a:xfrm>
          <a:off x="313182" y="4158504"/>
          <a:ext cx="4384548" cy="6199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Water</a:t>
          </a:r>
        </a:p>
      </dsp:txBody>
      <dsp:txXfrm>
        <a:off x="343444" y="4188766"/>
        <a:ext cx="4324024" cy="55939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CEFFC2-1AB1-4BB3-B628-94E117C229D3}">
      <dsp:nvSpPr>
        <dsp:cNvPr id="0" name=""/>
        <dsp:cNvSpPr/>
      </dsp:nvSpPr>
      <dsp:spPr>
        <a:xfrm>
          <a:off x="0" y="7703"/>
          <a:ext cx="6263640" cy="842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Fire</a:t>
          </a:r>
        </a:p>
      </dsp:txBody>
      <dsp:txXfrm>
        <a:off x="41123" y="48826"/>
        <a:ext cx="6181394" cy="760154"/>
      </dsp:txXfrm>
    </dsp:sp>
    <dsp:sp modelId="{7847B813-29B8-4AF1-9BC9-880CDE9B614D}">
      <dsp:nvSpPr>
        <dsp:cNvPr id="0" name=""/>
        <dsp:cNvSpPr/>
      </dsp:nvSpPr>
      <dsp:spPr>
        <a:xfrm>
          <a:off x="0" y="850103"/>
          <a:ext cx="6263640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1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/>
            <a:t>Second Behavior </a:t>
          </a:r>
        </a:p>
      </dsp:txBody>
      <dsp:txXfrm>
        <a:off x="0" y="850103"/>
        <a:ext cx="6263640" cy="529920"/>
      </dsp:txXfrm>
    </dsp:sp>
    <dsp:sp modelId="{F8FE915F-AFF5-4B4E-AB2A-794056D3B724}">
      <dsp:nvSpPr>
        <dsp:cNvPr id="0" name=""/>
        <dsp:cNvSpPr/>
      </dsp:nvSpPr>
      <dsp:spPr>
        <a:xfrm>
          <a:off x="0" y="1380023"/>
          <a:ext cx="6263640" cy="842400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Earth</a:t>
          </a:r>
        </a:p>
      </dsp:txBody>
      <dsp:txXfrm>
        <a:off x="41123" y="1421146"/>
        <a:ext cx="6181394" cy="760154"/>
      </dsp:txXfrm>
    </dsp:sp>
    <dsp:sp modelId="{48BE9534-F6B5-475E-BCD7-5118496942EE}">
      <dsp:nvSpPr>
        <dsp:cNvPr id="0" name=""/>
        <dsp:cNvSpPr/>
      </dsp:nvSpPr>
      <dsp:spPr>
        <a:xfrm>
          <a:off x="0" y="2222423"/>
          <a:ext cx="6263640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1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/>
            <a:t>Create Wall</a:t>
          </a:r>
        </a:p>
      </dsp:txBody>
      <dsp:txXfrm>
        <a:off x="0" y="2222423"/>
        <a:ext cx="6263640" cy="529920"/>
      </dsp:txXfrm>
    </dsp:sp>
    <dsp:sp modelId="{AF85A662-3C2A-4154-B36B-024CB07CD20A}">
      <dsp:nvSpPr>
        <dsp:cNvPr id="0" name=""/>
        <dsp:cNvSpPr/>
      </dsp:nvSpPr>
      <dsp:spPr>
        <a:xfrm>
          <a:off x="0" y="2752343"/>
          <a:ext cx="6263640" cy="842400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Air</a:t>
          </a:r>
        </a:p>
      </dsp:txBody>
      <dsp:txXfrm>
        <a:off x="41123" y="2793466"/>
        <a:ext cx="6181394" cy="760154"/>
      </dsp:txXfrm>
    </dsp:sp>
    <dsp:sp modelId="{2C8484C2-4D1B-4E57-8D6F-F5DBFB784F67}">
      <dsp:nvSpPr>
        <dsp:cNvPr id="0" name=""/>
        <dsp:cNvSpPr/>
      </dsp:nvSpPr>
      <dsp:spPr>
        <a:xfrm>
          <a:off x="0" y="3594744"/>
          <a:ext cx="6263640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1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/>
            <a:t>Move Around</a:t>
          </a:r>
        </a:p>
      </dsp:txBody>
      <dsp:txXfrm>
        <a:off x="0" y="3594744"/>
        <a:ext cx="6263640" cy="529920"/>
      </dsp:txXfrm>
    </dsp:sp>
    <dsp:sp modelId="{7A3CFAD3-99A5-4797-8E17-755F2AF3209A}">
      <dsp:nvSpPr>
        <dsp:cNvPr id="0" name=""/>
        <dsp:cNvSpPr/>
      </dsp:nvSpPr>
      <dsp:spPr>
        <a:xfrm>
          <a:off x="0" y="4124664"/>
          <a:ext cx="6263640" cy="84240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Water</a:t>
          </a:r>
        </a:p>
      </dsp:txBody>
      <dsp:txXfrm>
        <a:off x="41123" y="4165787"/>
        <a:ext cx="6181394" cy="760154"/>
      </dsp:txXfrm>
    </dsp:sp>
    <dsp:sp modelId="{CDC14D79-5FB2-45F0-81E0-A6F7518C70A4}">
      <dsp:nvSpPr>
        <dsp:cNvPr id="0" name=""/>
        <dsp:cNvSpPr/>
      </dsp:nvSpPr>
      <dsp:spPr>
        <a:xfrm>
          <a:off x="0" y="4967063"/>
          <a:ext cx="6263640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1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/>
            <a:t>Continuous Hp Loss</a:t>
          </a:r>
        </a:p>
      </dsp:txBody>
      <dsp:txXfrm>
        <a:off x="0" y="4967063"/>
        <a:ext cx="6263640" cy="52992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254E61-8BE9-43D6-B297-FAE645234DF1}">
      <dsp:nvSpPr>
        <dsp:cNvPr id="0" name=""/>
        <dsp:cNvSpPr/>
      </dsp:nvSpPr>
      <dsp:spPr>
        <a:xfrm>
          <a:off x="0" y="40823"/>
          <a:ext cx="6263640" cy="1684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 dirty="0"/>
            <a:t>More Enemy</a:t>
          </a:r>
        </a:p>
      </dsp:txBody>
      <dsp:txXfrm>
        <a:off x="82245" y="123068"/>
        <a:ext cx="6099150" cy="1520310"/>
      </dsp:txXfrm>
    </dsp:sp>
    <dsp:sp modelId="{C3D8940D-D756-4563-8939-54625AC01BFD}">
      <dsp:nvSpPr>
        <dsp:cNvPr id="0" name=""/>
        <dsp:cNvSpPr/>
      </dsp:nvSpPr>
      <dsp:spPr>
        <a:xfrm>
          <a:off x="0" y="1909943"/>
          <a:ext cx="6263640" cy="168480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Sound</a:t>
          </a:r>
        </a:p>
      </dsp:txBody>
      <dsp:txXfrm>
        <a:off x="82245" y="1992188"/>
        <a:ext cx="6099150" cy="1520310"/>
      </dsp:txXfrm>
    </dsp:sp>
    <dsp:sp modelId="{9B5D4638-9DF9-4256-811B-D791927B8AB1}">
      <dsp:nvSpPr>
        <dsp:cNvPr id="0" name=""/>
        <dsp:cNvSpPr/>
      </dsp:nvSpPr>
      <dsp:spPr>
        <a:xfrm>
          <a:off x="0" y="3779063"/>
          <a:ext cx="6263640" cy="16848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Skill tree</a:t>
          </a:r>
        </a:p>
      </dsp:txBody>
      <dsp:txXfrm>
        <a:off x="82245" y="3861308"/>
        <a:ext cx="6099150" cy="1520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EDC26-CD53-78EA-9710-78BE8D1A88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9E863E8-F79A-6054-DED3-FF088B3749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36A94E-A354-3EB1-BE5A-D94B324A2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ABB355-F3F0-6CEB-AFC5-9D84E490B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694EF3-818A-9355-EA33-3A4EF3708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50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729F44-79C9-E1DD-38C6-5F343C155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034579F-2815-D87D-50E1-306447FF7D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C31818-1FB5-CEA7-A603-6D439338A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4D37F7-3F12-9AE9-0272-041209C5F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783B62-D8D1-AB3D-3B64-71403EA03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061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52436F1-8EB4-BB59-7C29-E712CC93CA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3D2FB32-D63E-BABA-C809-3B5AAC7043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C92F2F-ADD4-779E-B3CC-8C8C64C53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FA9C37-3EB1-9CA1-31A6-9640A363C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4A7D91-FB65-30C9-AEFD-A931CA740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07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29E89-400C-3997-5CCC-09D5ED4AB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2DD95-EB9A-2108-5B53-21C122535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455BC3-5006-5567-1ABA-C3458E579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8C9668-2B0B-8A53-541A-886E3EE02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0153E0-0017-FF58-BB8F-EED10F8F2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7271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4785AD-3DBA-F434-891B-7B1436845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55244A-4B3E-3C84-1D39-2B0277802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984FA3-F44D-8031-FC8F-A795251D7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81C4ED-9587-44E5-1D46-26C7BA229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0EB1BC-5FAD-7C74-7CC2-D1D51E88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5174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B937BD-F5FF-0785-4DEE-ED8F3595E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973777-E758-BE49-BA4C-5637DC1CBB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E0E7E1-13F8-908A-81FB-EDD04BE1F7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585A716-615A-994C-FD83-99257C348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6658D1-6923-E6CF-5FC3-655EA0FB3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9FF93C-1CC8-F9CA-68F2-E3111AA8B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9408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F100B6-81B5-B107-F13A-5EFEE5473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0E38C5-216E-6046-C0C2-2EAE5EE26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94A986-BFEC-C6D3-395D-C679BA5D5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C5CCCF3-AF26-91AA-A583-8936691FA6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EFCE819-B57D-947D-7BB7-81B9D0F61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0781B21-C0FB-0FED-956F-290EDF936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2E546D3-A4F8-9485-E59F-08DCD4DEB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0812E50-2AC0-2099-807E-1D581D7BD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2843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0EFD5C-389F-A12C-35ED-1BDB18808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DC02D9-8EE2-1CB2-6384-34CC0035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AE717E5-9825-AA6E-8469-F94A2F657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FB28A88-B47D-081F-E03C-5BCEE6B6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9110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AEB2E20-9FEC-1D4E-B8F7-811EED0E1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69BA1FF-18D3-7CEE-8ECD-A4B31E194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F99704B-2672-26ED-DEC1-5D9C04C4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864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55F952-D8EE-9E56-C2DE-49723FEDE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384A81-98BB-CC90-7898-DF66328F4F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1CA423-081A-A304-DA0A-7302564CE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0C851E-DD2E-44D5-3BD0-02E62BE67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7B248C-8353-69AB-969B-31EBF4575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C401EF-A52D-EF19-6E78-19F0150F7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6248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006844-9756-5FC7-B588-BEFB9B9AF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F502BEC-A977-B734-B02B-6C6BC333A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C795C4B-B097-FA8C-DF7D-D132BF7070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334E18-D5DF-F577-675F-F10BBC5F0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156ECD7-1FD7-B233-FC7E-F80380F62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A870EC-BB0A-870D-42E3-F5C23C601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6214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575D084-2EE6-1895-9086-515B903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E3B525-CE5B-0AB4-1034-283D87A7A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C5A9C0-082F-A03B-DBAD-9D177C974E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DEAD4-886B-479D-9CA5-3603122533BA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263B5F-3E01-C15D-7FC8-0C986BAC26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6DF8A4-FE05-E1C5-DC24-BD6D2E5746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6C9D8-5598-4204-ADB7-712FC5D82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698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31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3F1B33D-E1D6-4B53-7745-24445F366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en-US" altLang="zh-CN"/>
              <a:t>Project Game</a:t>
            </a:r>
            <a:br>
              <a:rPr lang="en-US" altLang="zh-CN"/>
            </a:br>
            <a:r>
              <a:rPr lang="en-US" altLang="zh-CN"/>
              <a:t>UnKonwn</a:t>
            </a:r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A240F7C-0684-F27C-F372-50C816570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4715" y="3836197"/>
            <a:ext cx="5334931" cy="2189214"/>
          </a:xfrm>
        </p:spPr>
        <p:txBody>
          <a:bodyPr>
            <a:normAutofit/>
          </a:bodyPr>
          <a:lstStyle/>
          <a:p>
            <a:r>
              <a:rPr lang="en-US" altLang="zh-CN" dirty="0"/>
              <a:t>Who: Haoran An</a:t>
            </a:r>
            <a:endParaRPr lang="zh-CN" altLang="en-US" dirty="0"/>
          </a:p>
        </p:txBody>
      </p:sp>
      <p:sp>
        <p:nvSpPr>
          <p:cNvPr id="56" name="Freeform: Shape 33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Freeform: Shape 35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Freeform: Shape 37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Freeform: Shape 39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Freeform: Shape 41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图片 4" descr="图片包含 游戏机&#10;&#10;描述已自动生成">
            <a:extLst>
              <a:ext uri="{FF2B5EF4-FFF2-40B4-BE49-F238E27FC236}">
                <a16:creationId xmlns:a16="http://schemas.microsoft.com/office/drawing/2014/main" id="{65F3651D-D231-9779-CCDB-7C87006FDB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3889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61" name="Freeform: Shape 43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60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204DF20-1216-BFBC-06FB-28DB09624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2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Enemy</a:t>
            </a:r>
            <a:br>
              <a:rPr lang="en-US" altLang="zh-CN" sz="2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altLang="zh-CN" sz="2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673B5066-7280-C7BE-5EB9-FAEF6E807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559" y="1675227"/>
            <a:ext cx="6210882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616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9976BE8-625F-9B80-4F4D-5709D58D7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2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Item</a:t>
            </a:r>
            <a:br>
              <a:rPr lang="en-US" altLang="zh-CN" sz="2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altLang="zh-CN" sz="2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572D63FA-3D8F-67E0-4087-7A3E808210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045" y="1675227"/>
            <a:ext cx="781191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608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49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51" name="Freeform: Shape 35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Freeform: Shape 36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Freeform: Shape 37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38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39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Freeform: Shape 40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Freeform: Shape 41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83356A7C-3452-9B8F-CA8F-C75E44CBE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altLang="zh-CN" sz="4800">
                <a:solidFill>
                  <a:schemeClr val="bg1"/>
                </a:solidFill>
              </a:rPr>
              <a:t>Implementation</a:t>
            </a:r>
            <a:endParaRPr lang="zh-CN" altLang="en-US" sz="4800">
              <a:solidFill>
                <a:schemeClr val="bg1"/>
              </a:solidFill>
            </a:endParaRPr>
          </a:p>
        </p:txBody>
      </p:sp>
      <p:graphicFrame>
        <p:nvGraphicFramePr>
          <p:cNvPr id="22" name="内容占位符 2">
            <a:extLst>
              <a:ext uri="{FF2B5EF4-FFF2-40B4-BE49-F238E27FC236}">
                <a16:creationId xmlns:a16="http://schemas.microsoft.com/office/drawing/2014/main" id="{0E40A13E-3422-7FE4-A65D-A1DE9B7C0B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4461299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2200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021A625-9A56-A0BA-D3D5-37EE86338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altLang="zh-CN" sz="3800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Implementation - Tools</a:t>
            </a:r>
            <a:br>
              <a:rPr lang="en-US" altLang="zh-CN" sz="3800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</a:br>
            <a:br>
              <a:rPr lang="en-US" altLang="zh-CN" sz="3800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</a:br>
            <a:endParaRPr lang="zh-CN" altLang="en-US" sz="3800" dirty="0">
              <a:solidFill>
                <a:schemeClr val="bg1"/>
              </a:solidFill>
            </a:endParaRPr>
          </a:p>
        </p:txBody>
      </p:sp>
      <p:graphicFrame>
        <p:nvGraphicFramePr>
          <p:cNvPr id="17" name="内容占位符 2">
            <a:extLst>
              <a:ext uri="{FF2B5EF4-FFF2-40B4-BE49-F238E27FC236}">
                <a16:creationId xmlns:a16="http://schemas.microsoft.com/office/drawing/2014/main" id="{76DA67A5-7E10-C373-167D-111A675B2F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7111964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9113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21A625-9A56-A0BA-D3D5-37EE86338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6"/>
            <a:ext cx="6586491" cy="1676603"/>
          </a:xfrm>
        </p:spPr>
        <p:txBody>
          <a:bodyPr>
            <a:normAutofit/>
          </a:bodyPr>
          <a:lstStyle/>
          <a:p>
            <a:r>
              <a:rPr lang="en-US" altLang="zh-CN" sz="3400" b="0" i="0" dirty="0">
                <a:effectLst/>
                <a:latin typeface="Lato" panose="020F0502020204030203" pitchFamily="34" charset="0"/>
              </a:rPr>
              <a:t>Implementation Code Structure</a:t>
            </a:r>
            <a:br>
              <a:rPr lang="en-US" altLang="zh-CN" sz="3400" b="0" i="0" dirty="0">
                <a:effectLst/>
                <a:latin typeface="Lato" panose="020F0502020204030203" pitchFamily="34" charset="0"/>
              </a:rPr>
            </a:br>
            <a:br>
              <a:rPr lang="en-US" altLang="zh-CN" sz="3400" b="0" i="0" dirty="0">
                <a:effectLst/>
                <a:latin typeface="Lato" panose="020F0502020204030203" pitchFamily="34" charset="0"/>
              </a:rPr>
            </a:br>
            <a:endParaRPr lang="zh-CN" altLang="en-US" sz="34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530EC6-C456-A18A-B0A1-B63F401D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Awake()</a:t>
            </a:r>
          </a:p>
          <a:p>
            <a:pPr lvl="1"/>
            <a:r>
              <a:rPr lang="en-US" altLang="zh-CN" dirty="0" err="1"/>
              <a:t>gameObject</a:t>
            </a:r>
            <a:r>
              <a:rPr lang="en-US" altLang="zh-CN" dirty="0"/>
              <a:t> was created </a:t>
            </a:r>
          </a:p>
          <a:p>
            <a:r>
              <a:rPr lang="en-US" altLang="zh-CN" sz="2400" dirty="0"/>
              <a:t>Start() </a:t>
            </a:r>
          </a:p>
          <a:p>
            <a:pPr lvl="1"/>
            <a:r>
              <a:rPr lang="en-US" altLang="zh-CN" dirty="0"/>
              <a:t>Before first Update()</a:t>
            </a:r>
          </a:p>
          <a:p>
            <a:r>
              <a:rPr lang="en-US" altLang="zh-CN" sz="2400" dirty="0"/>
              <a:t>Update()</a:t>
            </a:r>
          </a:p>
          <a:p>
            <a:pPr lvl="1"/>
            <a:r>
              <a:rPr lang="en-US" altLang="zh-CN" dirty="0"/>
              <a:t>Update every frame</a:t>
            </a:r>
          </a:p>
          <a:p>
            <a:r>
              <a:rPr lang="en-US" altLang="zh-CN" sz="2400" dirty="0"/>
              <a:t>OnTriggerEnter2D(Collider2D collision)</a:t>
            </a:r>
          </a:p>
          <a:p>
            <a:r>
              <a:rPr lang="en-US" altLang="zh-CN" sz="2400" dirty="0"/>
              <a:t>Instantiate(</a:t>
            </a:r>
            <a:r>
              <a:rPr lang="en-US" altLang="zh-CN" sz="2400" dirty="0" err="1"/>
              <a:t>gameObject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transform.position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transform.rotation</a:t>
            </a:r>
            <a:r>
              <a:rPr lang="en-US" altLang="zh-CN" sz="2400" dirty="0"/>
              <a:t>); </a:t>
            </a:r>
          </a:p>
          <a:p>
            <a:endParaRPr lang="zh-CN" altLang="en-US" sz="2400" dirty="0"/>
          </a:p>
        </p:txBody>
      </p:sp>
      <p:pic>
        <p:nvPicPr>
          <p:cNvPr id="19" name="Picture 4" descr="Arrows pointing towards light">
            <a:extLst>
              <a:ext uri="{FF2B5EF4-FFF2-40B4-BE49-F238E27FC236}">
                <a16:creationId xmlns:a16="http://schemas.microsoft.com/office/drawing/2014/main" id="{3C15DDB6-5DE1-2DA1-164E-026045047C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77" r="47304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19113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A09D0D7-8588-6D13-32C3-71310DFFE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altLang="zh-CN" sz="6000" dirty="0">
                <a:solidFill>
                  <a:schemeClr val="bg1"/>
                </a:solidFill>
              </a:rPr>
              <a:t>Design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DA4770FD-201D-61FE-6340-657EEC5A46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2985795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844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内容占位符 4" descr="卡通画&#10;&#10;中度可信度描述已自动生成">
            <a:extLst>
              <a:ext uri="{FF2B5EF4-FFF2-40B4-BE49-F238E27FC236}">
                <a16:creationId xmlns:a16="http://schemas.microsoft.com/office/drawing/2014/main" id="{37C418C2-9B9C-AC76-EE34-02BA95A2CE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6" r="21585" b="1"/>
          <a:stretch/>
        </p:blipFill>
        <p:spPr>
          <a:xfrm>
            <a:off x="1287463" y="3013075"/>
            <a:ext cx="1766888" cy="2717800"/>
          </a:xfrm>
          <a:prstGeom prst="rect">
            <a:avLst/>
          </a:prstGeom>
        </p:spPr>
      </p:pic>
      <p:pic>
        <p:nvPicPr>
          <p:cNvPr id="7" name="内容占位符 6" descr="文本&#10;&#10;描述已自动生成">
            <a:extLst>
              <a:ext uri="{FF2B5EF4-FFF2-40B4-BE49-F238E27FC236}">
                <a16:creationId xmlns:a16="http://schemas.microsoft.com/office/drawing/2014/main" id="{5981F891-62D5-25F2-4BF9-B03EAB27B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13" y="3013075"/>
            <a:ext cx="5348288" cy="2717800"/>
          </a:xfrm>
        </p:spPr>
      </p:pic>
      <p:pic>
        <p:nvPicPr>
          <p:cNvPr id="4" name="图片 3" descr="卡通人物&#10;&#10;中度可信度描述已自动生成">
            <a:extLst>
              <a:ext uri="{FF2B5EF4-FFF2-40B4-BE49-F238E27FC236}">
                <a16:creationId xmlns:a16="http://schemas.microsoft.com/office/drawing/2014/main" id="{E2BF5CAD-FCB5-905D-23C0-E23946C907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163" y="3013075"/>
            <a:ext cx="2811463" cy="27178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262960C-62BA-0BAA-BFFD-6D6ABBBDE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zh-CN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Player</a:t>
            </a:r>
          </a:p>
        </p:txBody>
      </p:sp>
    </p:spTree>
    <p:extLst>
      <p:ext uri="{BB962C8B-B14F-4D97-AF65-F5344CB8AC3E}">
        <p14:creationId xmlns:p14="http://schemas.microsoft.com/office/powerpoint/2010/main" val="3044437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53C69E0-9FA9-F52C-7ADC-AFA6DEA69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Attack</a:t>
            </a:r>
          </a:p>
        </p:txBody>
      </p:sp>
      <p:pic>
        <p:nvPicPr>
          <p:cNvPr id="6" name="内容占位符 5" descr="文本&#10;&#10;描述已自动生成">
            <a:extLst>
              <a:ext uri="{FF2B5EF4-FFF2-40B4-BE49-F238E27FC236}">
                <a16:creationId xmlns:a16="http://schemas.microsoft.com/office/drawing/2014/main" id="{0D50B294-7851-E23C-BE11-BF215048B8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84" y="1664716"/>
            <a:ext cx="8507820" cy="504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009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7D900203-F93D-927F-9F02-F5E87A78D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rgbClr val="FFFFFF"/>
                </a:solidFill>
              </a:rPr>
              <a:t>Skills</a:t>
            </a: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1" name="内容占位符 2">
            <a:extLst>
              <a:ext uri="{FF2B5EF4-FFF2-40B4-BE49-F238E27FC236}">
                <a16:creationId xmlns:a16="http://schemas.microsoft.com/office/drawing/2014/main" id="{FC098385-BDAA-1EEB-FB42-92E776E30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708" y="885651"/>
            <a:ext cx="6525220" cy="4616849"/>
          </a:xfrm>
        </p:spPr>
        <p:txBody>
          <a:bodyPr anchor="ctr">
            <a:normAutofit/>
          </a:bodyPr>
          <a:lstStyle/>
          <a:p>
            <a:r>
              <a:rPr lang="en-US" altLang="zh-CN" sz="2400"/>
              <a:t>Element and Attack Type</a:t>
            </a:r>
          </a:p>
          <a:p>
            <a:r>
              <a:rPr lang="en-US" altLang="zh-CN" sz="2400"/>
              <a:t>Fire</a:t>
            </a:r>
          </a:p>
          <a:p>
            <a:r>
              <a:rPr lang="en-US" altLang="zh-CN" sz="2400"/>
              <a:t>Erath</a:t>
            </a:r>
          </a:p>
          <a:p>
            <a:r>
              <a:rPr lang="en-US" altLang="zh-CN" sz="2400"/>
              <a:t>Air</a:t>
            </a:r>
          </a:p>
          <a:p>
            <a:r>
              <a:rPr lang="en-US" altLang="zh-CN" sz="2400"/>
              <a:t>Water</a:t>
            </a:r>
          </a:p>
          <a:p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723023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B3BDB73-8C67-65A7-CA3E-E21AC7F1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altLang="zh-CN" sz="6000">
                <a:solidFill>
                  <a:schemeClr val="bg1"/>
                </a:solidFill>
              </a:rPr>
              <a:t>Close Range Skill</a:t>
            </a:r>
            <a:endParaRPr lang="zh-CN" altLang="en-US" sz="6000">
              <a:solidFill>
                <a:schemeClr val="bg1"/>
              </a:solidFill>
            </a:endParaRPr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2B4ADC4C-B085-CAC6-2D78-8197D33B40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223504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95998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73238AC-2497-58C0-393B-CB614F6E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altLang="zh-CN" sz="3600">
                <a:solidFill>
                  <a:schemeClr val="tx2"/>
                </a:solidFill>
              </a:rPr>
              <a:t>Overview</a:t>
            </a:r>
            <a:endParaRPr lang="zh-CN" altLang="en-US" sz="3600">
              <a:solidFill>
                <a:schemeClr val="tx2"/>
              </a:solidFill>
            </a:endParaRPr>
          </a:p>
        </p:txBody>
      </p:sp>
      <p:pic>
        <p:nvPicPr>
          <p:cNvPr id="20" name="Graphic 6" descr="复选标记">
            <a:extLst>
              <a:ext uri="{FF2B5EF4-FFF2-40B4-BE49-F238E27FC236}">
                <a16:creationId xmlns:a16="http://schemas.microsoft.com/office/drawing/2014/main" id="{BF5966AF-B27C-8304-BA25-02E8FCC049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B1C713-9128-241F-EA86-0BAEEC621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altLang="zh-CN" sz="1700" b="0" i="0" dirty="0">
                <a:solidFill>
                  <a:schemeClr val="tx2"/>
                </a:solidFill>
                <a:effectLst/>
                <a:latin typeface="Lato" panose="020F0502020204030203" pitchFamily="34" charset="0"/>
              </a:rPr>
              <a:t>Introduction</a:t>
            </a:r>
          </a:p>
          <a:p>
            <a:r>
              <a:rPr lang="en-US" altLang="zh-CN" sz="1700" b="0" i="0" dirty="0">
                <a:solidFill>
                  <a:schemeClr val="tx2"/>
                </a:solidFill>
                <a:effectLst/>
                <a:latin typeface="Lato" panose="020F0502020204030203" pitchFamily="34" charset="0"/>
              </a:rPr>
              <a:t>Background</a:t>
            </a:r>
          </a:p>
          <a:p>
            <a:r>
              <a:rPr lang="en-US" altLang="zh-CN" sz="1700" dirty="0">
                <a:solidFill>
                  <a:schemeClr val="tx2"/>
                </a:solidFill>
                <a:latin typeface="Lato" panose="020F0502020204030203" pitchFamily="34" charset="0"/>
              </a:rPr>
              <a:t>Requirement</a:t>
            </a:r>
          </a:p>
          <a:p>
            <a:r>
              <a:rPr lang="en-US" altLang="zh-CN" sz="1700" dirty="0">
                <a:solidFill>
                  <a:schemeClr val="tx2"/>
                </a:solidFill>
                <a:latin typeface="Lato" panose="020F0502020204030203" pitchFamily="34" charset="0"/>
              </a:rPr>
              <a:t>Game Object</a:t>
            </a:r>
          </a:p>
          <a:p>
            <a:r>
              <a:rPr lang="en-US" altLang="zh-CN" sz="1700" b="0" i="0" dirty="0">
                <a:solidFill>
                  <a:schemeClr val="tx2"/>
                </a:solidFill>
                <a:effectLst/>
                <a:latin typeface="Lato" panose="020F0502020204030203" pitchFamily="34" charset="0"/>
              </a:rPr>
              <a:t>Design Documents</a:t>
            </a:r>
          </a:p>
          <a:p>
            <a:r>
              <a:rPr lang="en-US" altLang="zh-CN" sz="1700" b="0" i="0" dirty="0">
                <a:solidFill>
                  <a:schemeClr val="tx2"/>
                </a:solidFill>
                <a:effectLst/>
                <a:latin typeface="Lato" panose="020F0502020204030203" pitchFamily="34" charset="0"/>
              </a:rPr>
              <a:t>Implementation</a:t>
            </a:r>
            <a:endParaRPr lang="en-US" altLang="zh-CN" sz="1700" dirty="0">
              <a:solidFill>
                <a:schemeClr val="tx2"/>
              </a:solidFill>
              <a:latin typeface="Lato" panose="020F0502020204030203" pitchFamily="34" charset="0"/>
            </a:endParaRPr>
          </a:p>
          <a:p>
            <a:r>
              <a:rPr lang="en-US" altLang="zh-CN" sz="1700" dirty="0">
                <a:solidFill>
                  <a:schemeClr val="tx2"/>
                </a:solidFill>
                <a:latin typeface="Lato" panose="020F0502020204030203" pitchFamily="34" charset="0"/>
              </a:rPr>
              <a:t>Testing</a:t>
            </a:r>
          </a:p>
          <a:p>
            <a:r>
              <a:rPr lang="en-US" altLang="zh-CN" sz="1700" dirty="0">
                <a:solidFill>
                  <a:schemeClr val="tx2"/>
                </a:solidFill>
                <a:latin typeface="Lato" panose="020F0502020204030203" pitchFamily="34" charset="0"/>
              </a:rPr>
              <a:t>Demo</a:t>
            </a:r>
          </a:p>
          <a:p>
            <a:r>
              <a:rPr lang="en-US" altLang="zh-CN" sz="1700" dirty="0">
                <a:solidFill>
                  <a:schemeClr val="tx2"/>
                </a:solidFill>
                <a:latin typeface="Lato" panose="020F0502020204030203" pitchFamily="34" charset="0"/>
              </a:rPr>
              <a:t>Q&amp;A</a:t>
            </a:r>
          </a:p>
          <a:p>
            <a:endParaRPr lang="zh-CN" altLang="en-US" sz="1700" dirty="0">
              <a:solidFill>
                <a:schemeClr val="tx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74947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3C85E20-14E0-2CDE-C1CE-F6B68C662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altLang="zh-CN" sz="6000">
                <a:solidFill>
                  <a:schemeClr val="bg1"/>
                </a:solidFill>
              </a:rPr>
              <a:t>Long Range Skill</a:t>
            </a:r>
            <a:endParaRPr lang="zh-CN" altLang="en-US" sz="6000">
              <a:solidFill>
                <a:schemeClr val="bg1"/>
              </a:solidFill>
            </a:endParaRPr>
          </a:p>
        </p:txBody>
      </p:sp>
      <p:graphicFrame>
        <p:nvGraphicFramePr>
          <p:cNvPr id="54" name="内容占位符 2">
            <a:extLst>
              <a:ext uri="{FF2B5EF4-FFF2-40B4-BE49-F238E27FC236}">
                <a16:creationId xmlns:a16="http://schemas.microsoft.com/office/drawing/2014/main" id="{B0DC1095-7D48-3DCE-F0EF-BA440289B6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7079919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94913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A986B2C-16F3-A5BA-9291-670F46699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Enemy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662447F-6973-D624-DECE-AB83E51662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818" y="1664717"/>
            <a:ext cx="8160364" cy="4977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705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A518171E-F93C-0B4D-455C-5F760E9D1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</p:spPr>
        <p:txBody>
          <a:bodyPr>
            <a:normAutofit/>
          </a:bodyPr>
          <a:lstStyle/>
          <a:p>
            <a:r>
              <a:rPr lang="en-US" altLang="zh-CN" b="0" i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Testing</a:t>
            </a: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80B9EB-3716-1B73-C306-B50E95E6A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708" y="885651"/>
            <a:ext cx="6525220" cy="4616849"/>
          </a:xfrm>
        </p:spPr>
        <p:txBody>
          <a:bodyPr anchor="ctr">
            <a:normAutofit/>
          </a:bodyPr>
          <a:lstStyle/>
          <a:p>
            <a:r>
              <a:rPr lang="en-US" altLang="zh-CN" sz="2400" dirty="0"/>
              <a:t>Testing consisted of</a:t>
            </a:r>
          </a:p>
          <a:p>
            <a:pPr lvl="1"/>
            <a:r>
              <a:rPr lang="en-US" altLang="zh-CN" dirty="0"/>
              <a:t>Visual Studio debugger</a:t>
            </a:r>
          </a:p>
          <a:p>
            <a:pPr lvl="1"/>
            <a:r>
              <a:rPr lang="en-US" altLang="zh-CN" dirty="0" err="1"/>
              <a:t>Debug.Log</a:t>
            </a:r>
            <a:r>
              <a:rPr lang="en-US" altLang="zh-CN" dirty="0"/>
              <a:t>();</a:t>
            </a:r>
          </a:p>
          <a:p>
            <a:pPr lvl="1"/>
            <a:r>
              <a:rPr lang="en-US" altLang="zh-CN" dirty="0"/>
              <a:t>Test Map </a:t>
            </a:r>
          </a:p>
          <a:p>
            <a:pPr marL="457200" lvl="1" indent="0">
              <a:buNone/>
            </a:pPr>
            <a:r>
              <a:rPr lang="en-US" altLang="zh-CN" dirty="0" err="1"/>
              <a:t>Stackoverflow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Bilibili.com</a:t>
            </a:r>
          </a:p>
        </p:txBody>
      </p:sp>
    </p:spTree>
    <p:extLst>
      <p:ext uri="{BB962C8B-B14F-4D97-AF65-F5344CB8AC3E}">
        <p14:creationId xmlns:p14="http://schemas.microsoft.com/office/powerpoint/2010/main" val="18368087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DE5EC06-A226-5ECA-1411-2DEF5D288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Attack</a:t>
            </a:r>
          </a:p>
        </p:txBody>
      </p:sp>
      <p:pic>
        <p:nvPicPr>
          <p:cNvPr id="4" name="无标题视频——使用Clipchamp制作">
            <a:hlinkClick r:id="" action="ppaction://media"/>
            <a:extLst>
              <a:ext uri="{FF2B5EF4-FFF2-40B4-BE49-F238E27FC236}">
                <a16:creationId xmlns:a16="http://schemas.microsoft.com/office/drawing/2014/main" id="{58FE4F45-2A7F-AF2B-94DD-5281ADDB03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4175" y="1643695"/>
            <a:ext cx="8625240" cy="485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03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62642D0-B7CD-853C-1A0E-AFAD08A7E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altLang="zh-CN" sz="6000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Future Work</a:t>
            </a:r>
            <a:br>
              <a:rPr lang="en-US" altLang="zh-CN" sz="6000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</a:br>
            <a:endParaRPr lang="zh-CN" altLang="en-US" sz="6000" dirty="0">
              <a:solidFill>
                <a:schemeClr val="bg1"/>
              </a:solidFill>
            </a:endParaRPr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76AF458D-6E47-A09A-E614-3BD0700BDB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6134597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44938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EB6E95-9C89-4CFF-A598-F278D0DFB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4CD0F4-EA2A-4E5D-AE73-1112C1CA2A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BCA53A-0E58-1EA4-B938-AD9725D03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65403"/>
            <a:ext cx="6196391" cy="41271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5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Demo- </a:t>
            </a:r>
            <a:r>
              <a:rPr lang="en-US" altLang="zh-CN" sz="5200" b="0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TestMap</a:t>
            </a:r>
            <a:endParaRPr lang="en-US" altLang="zh-CN" sz="52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EDC8FC-C3D1-4FE4-8E66-29767478D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1638344-E7F0-4958-8208-ADCB82256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E1970FB-4D97-4834-84EC-E48B27CC1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EA7D5D6-1774-4826-A365-56CA591C9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9CE5CDD-EDFB-416F-889C-A7DB46AA9A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C136B2-4D8D-4561-95D5-56167F41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114799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C3B060E-7597-4B31-9EBE-16DBC974C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37A35E4-8449-4A65-9CFF-F87916203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5774B36-1747-45AE-82C4-C5BA90C51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022F94E-D4FB-4369-A3EE-7D82330BA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2043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BCA53A-0E58-1EA4-B938-AD9725D03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3466" y="991261"/>
            <a:ext cx="5754696" cy="1837349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CN" sz="3600" b="0" i="0">
                <a:solidFill>
                  <a:schemeClr val="tx2"/>
                </a:solidFill>
                <a:effectLst/>
                <a:latin typeface="Lato" panose="020F0502020204030203" pitchFamily="34" charset="0"/>
              </a:rPr>
              <a:t>Demo - Game</a:t>
            </a:r>
            <a:endParaRPr lang="zh-CN" altLang="en-US" sz="3600">
              <a:solidFill>
                <a:schemeClr val="tx2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C3921CD-DDE5-4B57-8FDF-B37ADE4ED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1219" y="3985"/>
            <a:ext cx="9747620" cy="6858000"/>
            <a:chOff x="1318434" y="36937"/>
            <a:chExt cx="9747620" cy="6858000"/>
          </a:xfrm>
        </p:grpSpPr>
        <p:sp>
          <p:nvSpPr>
            <p:cNvPr id="16" name="Freeform: Shape 10">
              <a:extLst>
                <a:ext uri="{FF2B5EF4-FFF2-40B4-BE49-F238E27FC236}">
                  <a16:creationId xmlns:a16="http://schemas.microsoft.com/office/drawing/2014/main" id="{A4CBEDF6-7B5F-471F-AF99-301A23748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D43DB10-4F84-47C2-8170-CB9EED866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F35C7A0-1526-4D97-BCD8-91B3576E3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009574A-38B7-43A8-A925-1FB54C6B1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A3AAA50-DE22-4E5D-9064-A37786C59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DD7C23-7455-EDE1-36E9-4946F94CA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5954" y="2979336"/>
            <a:ext cx="5709721" cy="2430864"/>
          </a:xfrm>
        </p:spPr>
        <p:txBody>
          <a:bodyPr anchor="t">
            <a:normAutofit/>
          </a:bodyPr>
          <a:lstStyle/>
          <a:p>
            <a:endParaRPr lang="zh-CN" altLang="en-US" sz="2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7776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Question mark on green pastel background">
            <a:extLst>
              <a:ext uri="{FF2B5EF4-FFF2-40B4-BE49-F238E27FC236}">
                <a16:creationId xmlns:a16="http://schemas.microsoft.com/office/drawing/2014/main" id="{A7B2444D-0736-D52A-A694-27E71D4A7C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2500" b="125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9B87B7C-2180-A2FE-239C-438F5A12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zh-CN" sz="6000" b="0" i="0">
                <a:solidFill>
                  <a:srgbClr val="FFFFFF"/>
                </a:solidFill>
                <a:effectLst/>
              </a:rPr>
              <a:t>Q&amp;A</a:t>
            </a:r>
            <a:br>
              <a:rPr lang="en-US" altLang="zh-CN" sz="6000" b="0" i="0">
                <a:solidFill>
                  <a:srgbClr val="FFFFFF"/>
                </a:solidFill>
                <a:effectLst/>
              </a:rPr>
            </a:br>
            <a:endParaRPr lang="en-US" altLang="zh-CN" sz="6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7979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6A54A1-55EF-7CCD-EF0C-38C78CE76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altLang="zh-CN" sz="4600" b="0" i="0">
                <a:effectLst/>
                <a:latin typeface="Lato" panose="020F0502020204030203" pitchFamily="34" charset="0"/>
              </a:rPr>
              <a:t>Introduction</a:t>
            </a:r>
            <a:br>
              <a:rPr lang="en-US" altLang="zh-CN" sz="4600" b="0" i="0">
                <a:effectLst/>
                <a:latin typeface="Lato" panose="020F0502020204030203" pitchFamily="34" charset="0"/>
              </a:rPr>
            </a:br>
            <a:endParaRPr lang="zh-CN" altLang="en-US" sz="4600"/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452260F8-8B0D-0556-13A8-5CC1A1948E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4131864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0020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4AD4854-7567-DA24-5D5C-F40AE7A0D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zh-CN" sz="3600" b="0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Background</a:t>
            </a:r>
            <a:br>
              <a:rPr lang="en-US" altLang="zh-CN" sz="3600" b="0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</a:br>
            <a:endParaRPr lang="en-US" altLang="zh-CN" sz="36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8" name="Graphic 27" descr="Game controller">
            <a:extLst>
              <a:ext uri="{FF2B5EF4-FFF2-40B4-BE49-F238E27FC236}">
                <a16:creationId xmlns:a16="http://schemas.microsoft.com/office/drawing/2014/main" id="{3F3B26D6-A6C7-F0CD-CABF-F52D07E12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sp>
        <p:nvSpPr>
          <p:cNvPr id="4" name="内容占位符 2">
            <a:extLst>
              <a:ext uri="{FF2B5EF4-FFF2-40B4-BE49-F238E27FC236}">
                <a16:creationId xmlns:a16="http://schemas.microsoft.com/office/drawing/2014/main" id="{EC394CB8-6A04-AFFA-1175-195B199FC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altLang="zh-CN" sz="1800">
                <a:solidFill>
                  <a:schemeClr val="tx2"/>
                </a:solidFill>
              </a:rPr>
              <a:t>Game Player</a:t>
            </a:r>
          </a:p>
          <a:p>
            <a:r>
              <a:rPr lang="en-US" altLang="zh-CN" sz="1800">
                <a:solidFill>
                  <a:schemeClr val="tx2"/>
                </a:solidFill>
              </a:rPr>
              <a:t>Not good to write a story</a:t>
            </a:r>
          </a:p>
          <a:p>
            <a:r>
              <a:rPr lang="en-US" altLang="zh-CN" sz="1800">
                <a:solidFill>
                  <a:schemeClr val="tx2"/>
                </a:solidFill>
              </a:rPr>
              <a:t>Often play roguelike games with my friends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77641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E64A67-0AD3-6983-6081-EEFB53A92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altLang="zh-CN" sz="4100" b="0" i="0">
                <a:effectLst/>
                <a:latin typeface="Lato" panose="020F0502020204030203" pitchFamily="34" charset="0"/>
              </a:rPr>
              <a:t>Quick Review</a:t>
            </a:r>
            <a:br>
              <a:rPr lang="en-US" altLang="zh-CN" sz="4100" b="0" i="0">
                <a:effectLst/>
                <a:latin typeface="Lato" panose="020F0502020204030203" pitchFamily="34" charset="0"/>
              </a:rPr>
            </a:br>
            <a:endParaRPr lang="zh-CN" altLang="en-US" sz="410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B51810-F9C0-6CDE-7F9C-1E1D9D95C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MVP</a:t>
            </a:r>
          </a:p>
          <a:p>
            <a:pPr lvl="1"/>
            <a:r>
              <a:rPr lang="en-US" altLang="zh-CN" sz="2000" dirty="0"/>
              <a:t>A Test Map includes Map, Player, and Enemy</a:t>
            </a:r>
          </a:p>
          <a:p>
            <a:r>
              <a:rPr lang="en-US" altLang="zh-CN" sz="2000" dirty="0"/>
              <a:t>V 1.0</a:t>
            </a:r>
          </a:p>
          <a:p>
            <a:pPr lvl="1"/>
            <a:r>
              <a:rPr lang="en-US" altLang="zh-CN" sz="2000" dirty="0"/>
              <a:t>Minimum two different weapons and eight skills</a:t>
            </a:r>
          </a:p>
          <a:p>
            <a:pPr lvl="1"/>
            <a:r>
              <a:rPr lang="en-US" altLang="zh-CN" sz="2000" dirty="0"/>
              <a:t>Minimum 1 chapter and a boss</a:t>
            </a:r>
          </a:p>
          <a:p>
            <a:pPr lvl="1"/>
            <a:r>
              <a:rPr lang="en-US" altLang="zh-CN" sz="2000" dirty="0"/>
              <a:t>Basic UI</a:t>
            </a:r>
          </a:p>
        </p:txBody>
      </p:sp>
      <p:pic>
        <p:nvPicPr>
          <p:cNvPr id="14" name="Picture 4" descr="White puzzle with one red piece">
            <a:extLst>
              <a:ext uri="{FF2B5EF4-FFF2-40B4-BE49-F238E27FC236}">
                <a16:creationId xmlns:a16="http://schemas.microsoft.com/office/drawing/2014/main" id="{078A2C53-45D8-42CE-133C-4CD3AB4716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91" r="3018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A922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7043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84F3CD3-33A1-BFAA-55D9-000E34967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rgbClr val="FFFFFF"/>
                </a:solidFill>
              </a:rPr>
              <a:t>Game Object</a:t>
            </a:r>
            <a:endParaRPr lang="zh-CN" altLang="en-US" sz="4000" dirty="0">
              <a:solidFill>
                <a:srgbClr val="FFFFFF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D8AB76-8E5C-6502-AD9C-395571DFB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US" altLang="zh-CN" sz="2400" dirty="0"/>
              <a:t>The Program will create a random map and random enemy-created points</a:t>
            </a:r>
          </a:p>
          <a:p>
            <a:r>
              <a:rPr lang="en-US" altLang="zh-CN" sz="2400" dirty="0"/>
              <a:t>The player should kill enough enemies to close the points</a:t>
            </a:r>
          </a:p>
          <a:p>
            <a:r>
              <a:rPr lang="en-US" altLang="zh-CN" sz="2400" dirty="0"/>
              <a:t>After the player closes all points, the transport point will enable the hit box and let the player could transport to the boss room</a:t>
            </a:r>
          </a:p>
          <a:p>
            <a:r>
              <a:rPr lang="en-US" altLang="zh-CN" sz="2400" dirty="0"/>
              <a:t>Fight the boss and end the game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48780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48E6A8E-25D4-814F-0E68-09BE52C86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altLang="zh-CN" sz="5600" b="0" i="0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Design Documents</a:t>
            </a:r>
            <a:br>
              <a:rPr lang="en-US" altLang="zh-CN" sz="5600" b="0" i="0">
                <a:solidFill>
                  <a:schemeClr val="bg1"/>
                </a:solidFill>
                <a:effectLst/>
                <a:latin typeface="Lato" panose="020F0502020204030203" pitchFamily="34" charset="0"/>
              </a:rPr>
            </a:br>
            <a:endParaRPr lang="zh-CN" altLang="en-US" sz="5600">
              <a:solidFill>
                <a:schemeClr val="bg1"/>
              </a:solidFill>
            </a:endParaRPr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C6A2BFCA-4ADF-16CE-6332-4B1DB48450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4338788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16926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3140000-8E61-E15C-466D-D12817D45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Player</a:t>
            </a:r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51CB19D8-8F83-9E2D-EC33-47B595182A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961" y="1675227"/>
            <a:ext cx="8616077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141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0446CDD-6A68-C121-EAEE-29DFA5204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Skill</a:t>
            </a:r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F7331BA1-6D7C-0D6A-8663-4FD03304A4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2195672"/>
            <a:ext cx="10905066" cy="335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71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1208</TotalTime>
  <Words>310</Words>
  <Application>Microsoft Office PowerPoint</Application>
  <PresentationFormat>宽屏</PresentationFormat>
  <Paragraphs>110</Paragraphs>
  <Slides>27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3" baseType="lpstr">
      <vt:lpstr>等线</vt:lpstr>
      <vt:lpstr>等线 Light</vt:lpstr>
      <vt:lpstr>Arial</vt:lpstr>
      <vt:lpstr>Calibri</vt:lpstr>
      <vt:lpstr>Lato</vt:lpstr>
      <vt:lpstr>Office 主题​​</vt:lpstr>
      <vt:lpstr>Project Game UnKonwn</vt:lpstr>
      <vt:lpstr>Overview</vt:lpstr>
      <vt:lpstr>Introduction </vt:lpstr>
      <vt:lpstr>Background </vt:lpstr>
      <vt:lpstr>Quick Review </vt:lpstr>
      <vt:lpstr>Game Object</vt:lpstr>
      <vt:lpstr>Design Documents </vt:lpstr>
      <vt:lpstr>Player</vt:lpstr>
      <vt:lpstr>Skill</vt:lpstr>
      <vt:lpstr>Enemy </vt:lpstr>
      <vt:lpstr>Item </vt:lpstr>
      <vt:lpstr>Implementation</vt:lpstr>
      <vt:lpstr>Implementation - Tools  </vt:lpstr>
      <vt:lpstr>Implementation Code Structure  </vt:lpstr>
      <vt:lpstr>Design</vt:lpstr>
      <vt:lpstr>Player</vt:lpstr>
      <vt:lpstr>Attack</vt:lpstr>
      <vt:lpstr>Skills</vt:lpstr>
      <vt:lpstr>Close Range Skill</vt:lpstr>
      <vt:lpstr>Long Range Skill</vt:lpstr>
      <vt:lpstr>Enemy</vt:lpstr>
      <vt:lpstr>Testing</vt:lpstr>
      <vt:lpstr>Attack</vt:lpstr>
      <vt:lpstr>Future Work </vt:lpstr>
      <vt:lpstr>Demo- TestMap</vt:lpstr>
      <vt:lpstr>Demo - Game</vt:lpstr>
      <vt:lpstr>Q&amp;A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Game UnKonwn</dc:title>
  <dc:creator>Haoran An</dc:creator>
  <cp:lastModifiedBy>Haoran An</cp:lastModifiedBy>
  <cp:revision>9</cp:revision>
  <dcterms:created xsi:type="dcterms:W3CDTF">2022-12-03T02:06:59Z</dcterms:created>
  <dcterms:modified xsi:type="dcterms:W3CDTF">2022-12-15T14:53:37Z</dcterms:modified>
</cp:coreProperties>
</file>

<file path=docProps/thumbnail.jpeg>
</file>